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556500" cy="10693400"/>
  <p:notesSz cx="6815138" cy="9947275"/>
  <p:embeddedFontLst>
    <p:embeddedFont>
      <p:font typeface="UD デジタル 教科書体 N-B" panose="02020700000000000000" pitchFamily="18" charset="-128"/>
      <p:bold r:id="rId5"/>
    </p:embeddedFont>
    <p:embeddedFont>
      <p:font typeface="UD デジタル 教科書体 NK-B" panose="02020700000000000000" pitchFamily="18" charset="-128"/>
      <p:bold r:id="rId6"/>
    </p:embeddedFont>
    <p:embeddedFont>
      <p:font typeface="游ゴシック" panose="020B0400000000000000" pitchFamily="50" charset="-128"/>
      <p:regular r:id="rId7"/>
      <p:bold r:id="rId8"/>
    </p:embeddedFont>
    <p:embeddedFont>
      <p:font typeface="游明朝" panose="02020400000000000000" pitchFamily="18" charset="-128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ED3AF6-C44B-4487-95C4-CE41D1A28CD7}" v="4" dt="2026-03-04T00:43:12.588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316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ゆきえ 金子" userId="2d051a0cd453c702" providerId="LiveId" clId="{7237EC66-96E3-4572-B444-537C87DA8FC2}"/>
    <pc:docChg chg="undo custSel modSld modNotesMaster">
      <pc:chgData name="ゆきえ 金子" userId="2d051a0cd453c702" providerId="LiveId" clId="{7237EC66-96E3-4572-B444-537C87DA8FC2}" dt="2026-02-12T10:54:55.931" v="2016" actId="20577"/>
      <pc:docMkLst>
        <pc:docMk/>
      </pc:docMkLst>
      <pc:sldChg chg="addSp delSp modSp mod setBg">
        <pc:chgData name="ゆきえ 金子" userId="2d051a0cd453c702" providerId="LiveId" clId="{7237EC66-96E3-4572-B444-537C87DA8FC2}" dt="2026-02-12T10:54:55.931" v="2016" actId="20577"/>
        <pc:sldMkLst>
          <pc:docMk/>
          <pc:sldMk cId="0" sldId="256"/>
        </pc:sldMkLst>
        <pc:spChg chg="add mod">
          <ac:chgData name="ゆきえ 金子" userId="2d051a0cd453c702" providerId="LiveId" clId="{7237EC66-96E3-4572-B444-537C87DA8FC2}" dt="2026-02-12T06:26:55.707" v="664" actId="1076"/>
          <ac:spMkLst>
            <pc:docMk/>
            <pc:sldMk cId="0" sldId="256"/>
            <ac:spMk id="2" creationId="{FB1360A8-67CB-6E52-AC42-5B461258F07A}"/>
          </ac:spMkLst>
        </pc:spChg>
        <pc:spChg chg="add del mod">
          <ac:chgData name="ゆきえ 金子" userId="2d051a0cd453c702" providerId="LiveId" clId="{7237EC66-96E3-4572-B444-537C87DA8FC2}" dt="2026-02-12T06:54:04.358" v="1643" actId="21"/>
          <ac:spMkLst>
            <pc:docMk/>
            <pc:sldMk cId="0" sldId="256"/>
            <ac:spMk id="4" creationId="{59BE68D0-C23F-C3BC-2F27-D6EF1022ABD0}"/>
          </ac:spMkLst>
        </pc:spChg>
        <pc:spChg chg="add mod">
          <ac:chgData name="ゆきえ 金子" userId="2d051a0cd453c702" providerId="LiveId" clId="{7237EC66-96E3-4572-B444-537C87DA8FC2}" dt="2026-02-12T10:46:30.288" v="1876" actId="113"/>
          <ac:spMkLst>
            <pc:docMk/>
            <pc:sldMk cId="0" sldId="256"/>
            <ac:spMk id="5" creationId="{69EA4721-A7FD-2382-C179-7C47DEA7C24C}"/>
          </ac:spMkLst>
        </pc:spChg>
        <pc:spChg chg="add mod">
          <ac:chgData name="ゆきえ 金子" userId="2d051a0cd453c702" providerId="LiveId" clId="{7237EC66-96E3-4572-B444-537C87DA8FC2}" dt="2026-02-12T10:54:37.564" v="2002" actId="14100"/>
          <ac:spMkLst>
            <pc:docMk/>
            <pc:sldMk cId="0" sldId="256"/>
            <ac:spMk id="6" creationId="{A55758C6-0BF7-2034-33ED-9CC26421157E}"/>
          </ac:spMkLst>
        </pc:spChg>
        <pc:spChg chg="mod">
          <ac:chgData name="ゆきえ 金子" userId="2d051a0cd453c702" providerId="LiveId" clId="{7237EC66-96E3-4572-B444-537C87DA8FC2}" dt="2026-02-12T10:46:22.223" v="1874" actId="1076"/>
          <ac:spMkLst>
            <pc:docMk/>
            <pc:sldMk cId="0" sldId="256"/>
            <ac:spMk id="8" creationId="{00000000-0000-0000-0000-000000000000}"/>
          </ac:spMkLst>
        </pc:spChg>
        <pc:spChg chg="mod">
          <ac:chgData name="ゆきえ 金子" userId="2d051a0cd453c702" providerId="LiveId" clId="{7237EC66-96E3-4572-B444-537C87DA8FC2}" dt="2026-02-12T10:54:12.071" v="1984" actId="20577"/>
          <ac:spMkLst>
            <pc:docMk/>
            <pc:sldMk cId="0" sldId="256"/>
            <ac:spMk id="9" creationId="{8A9CA84F-3C54-09AA-A98C-72379A0C5A73}"/>
          </ac:spMkLst>
        </pc:spChg>
        <pc:spChg chg="add mod">
          <ac:chgData name="ゆきえ 金子" userId="2d051a0cd453c702" providerId="LiveId" clId="{7237EC66-96E3-4572-B444-537C87DA8FC2}" dt="2026-02-12T10:50:53.993" v="1902" actId="1076"/>
          <ac:spMkLst>
            <pc:docMk/>
            <pc:sldMk cId="0" sldId="256"/>
            <ac:spMk id="10" creationId="{59BE68D0-C23F-C3BC-2F27-D6EF1022ABD0}"/>
          </ac:spMkLst>
        </pc:spChg>
        <pc:spChg chg="add del mod">
          <ac:chgData name="ゆきえ 金子" userId="2d051a0cd453c702" providerId="LiveId" clId="{7237EC66-96E3-4572-B444-537C87DA8FC2}" dt="2026-02-12T10:48:20.063" v="1883" actId="478"/>
          <ac:spMkLst>
            <pc:docMk/>
            <pc:sldMk cId="0" sldId="256"/>
            <ac:spMk id="13" creationId="{10D478F0-65BB-D81C-CF80-8D9B4F64A2A0}"/>
          </ac:spMkLst>
        </pc:spChg>
        <pc:spChg chg="mod">
          <ac:chgData name="ゆきえ 金子" userId="2d051a0cd453c702" providerId="LiveId" clId="{7237EC66-96E3-4572-B444-537C87DA8FC2}" dt="2026-02-12T10:54:23.867" v="1994" actId="20577"/>
          <ac:spMkLst>
            <pc:docMk/>
            <pc:sldMk cId="0" sldId="256"/>
            <ac:spMk id="17" creationId="{561768BA-D198-9A51-1D37-E498F7B30F9B}"/>
          </ac:spMkLst>
        </pc:spChg>
        <pc:spChg chg="mod">
          <ac:chgData name="ゆきえ 金子" userId="2d051a0cd453c702" providerId="LiveId" clId="{7237EC66-96E3-4572-B444-537C87DA8FC2}" dt="2026-02-12T10:54:55.931" v="2016" actId="20577"/>
          <ac:spMkLst>
            <pc:docMk/>
            <pc:sldMk cId="0" sldId="256"/>
            <ac:spMk id="18" creationId="{8FC6098F-0DA1-8944-B02D-578BA1F3083C}"/>
          </ac:spMkLst>
        </pc:spChg>
        <pc:spChg chg="mod">
          <ac:chgData name="ゆきえ 金子" userId="2d051a0cd453c702" providerId="LiveId" clId="{7237EC66-96E3-4572-B444-537C87DA8FC2}" dt="2026-02-12T10:54:46.613" v="2009" actId="20577"/>
          <ac:spMkLst>
            <pc:docMk/>
            <pc:sldMk cId="0" sldId="256"/>
            <ac:spMk id="19" creationId="{4B7E286C-46A6-E755-EB24-8B2FD3FB7968}"/>
          </ac:spMkLst>
        </pc:spChg>
        <pc:picChg chg="add mod">
          <ac:chgData name="ゆきえ 金子" userId="2d051a0cd453c702" providerId="LiveId" clId="{7237EC66-96E3-4572-B444-537C87DA8FC2}" dt="2026-02-12T10:46:39.041" v="1877" actId="1076"/>
          <ac:picMkLst>
            <pc:docMk/>
            <pc:sldMk cId="0" sldId="256"/>
            <ac:picMk id="3" creationId="{B2465769-DCBA-9F51-3004-148609BB36AD}"/>
          </ac:picMkLst>
        </pc:picChg>
        <pc:picChg chg="add mod">
          <ac:chgData name="ゆきえ 金子" userId="2d051a0cd453c702" providerId="LiveId" clId="{7237EC66-96E3-4572-B444-537C87DA8FC2}" dt="2026-02-12T06:36:28.192" v="916" actId="1076"/>
          <ac:picMkLst>
            <pc:docMk/>
            <pc:sldMk cId="0" sldId="256"/>
            <ac:picMk id="11" creationId="{5607A470-B411-153C-7E1E-53084E249AF6}"/>
          </ac:picMkLst>
        </pc:picChg>
        <pc:picChg chg="add mod ord">
          <ac:chgData name="ゆきえ 金子" userId="2d051a0cd453c702" providerId="LiveId" clId="{7237EC66-96E3-4572-B444-537C87DA8FC2}" dt="2026-02-12T10:50:09.557" v="1897" actId="1076"/>
          <ac:picMkLst>
            <pc:docMk/>
            <pc:sldMk cId="0" sldId="256"/>
            <ac:picMk id="12" creationId="{073ADB25-0C14-B805-D17D-6912721E519A}"/>
          </ac:picMkLst>
        </pc:picChg>
        <pc:picChg chg="add mod">
          <ac:chgData name="ゆきえ 金子" userId="2d051a0cd453c702" providerId="LiveId" clId="{7237EC66-96E3-4572-B444-537C87DA8FC2}" dt="2026-02-12T10:50:12.472" v="1898" actId="1076"/>
          <ac:picMkLst>
            <pc:docMk/>
            <pc:sldMk cId="0" sldId="256"/>
            <ac:picMk id="14" creationId="{A2A15D53-C32E-40E5-6815-804217EC0861}"/>
          </ac:picMkLst>
        </pc:picChg>
        <pc:picChg chg="add mod">
          <ac:chgData name="ゆきえ 金子" userId="2d051a0cd453c702" providerId="LiveId" clId="{7237EC66-96E3-4572-B444-537C87DA8FC2}" dt="2026-02-12T10:50:14.900" v="1899" actId="1076"/>
          <ac:picMkLst>
            <pc:docMk/>
            <pc:sldMk cId="0" sldId="256"/>
            <ac:picMk id="15" creationId="{BFDEDCD2-47B3-C867-CFF1-11465913B1A8}"/>
          </ac:picMkLst>
        </pc:picChg>
        <pc:picChg chg="del">
          <ac:chgData name="ゆきえ 金子" userId="2d051a0cd453c702" providerId="LiveId" clId="{7237EC66-96E3-4572-B444-537C87DA8FC2}" dt="2026-02-12T06:09:27.334" v="171" actId="478"/>
          <ac:picMkLst>
            <pc:docMk/>
            <pc:sldMk cId="0" sldId="256"/>
            <ac:picMk id="20" creationId="{45588861-22FF-3A32-BD66-822BBF143DAB}"/>
          </ac:picMkLst>
        </pc:picChg>
        <pc:picChg chg="del">
          <ac:chgData name="ゆきえ 金子" userId="2d051a0cd453c702" providerId="LiveId" clId="{7237EC66-96E3-4572-B444-537C87DA8FC2}" dt="2026-02-12T06:12:44.198" v="354" actId="478"/>
          <ac:picMkLst>
            <pc:docMk/>
            <pc:sldMk cId="0" sldId="256"/>
            <ac:picMk id="21" creationId="{FC410A5D-2A5D-02EC-6B51-DFB03332B73E}"/>
          </ac:picMkLst>
        </pc:picChg>
        <pc:picChg chg="del">
          <ac:chgData name="ゆきえ 金子" userId="2d051a0cd453c702" providerId="LiveId" clId="{7237EC66-96E3-4572-B444-537C87DA8FC2}" dt="2026-02-12T06:12:39.889" v="352" actId="478"/>
          <ac:picMkLst>
            <pc:docMk/>
            <pc:sldMk cId="0" sldId="256"/>
            <ac:picMk id="22" creationId="{E5FFBE94-E7CE-6C09-00B0-993D158071C7}"/>
          </ac:picMkLst>
        </pc:picChg>
        <pc:picChg chg="del">
          <ac:chgData name="ゆきえ 金子" userId="2d051a0cd453c702" providerId="LiveId" clId="{7237EC66-96E3-4572-B444-537C87DA8FC2}" dt="2026-02-12T06:24:53.947" v="652" actId="478"/>
          <ac:picMkLst>
            <pc:docMk/>
            <pc:sldMk cId="0" sldId="256"/>
            <ac:picMk id="23" creationId="{E6B98301-59C3-E0BC-9567-8D5661E01732}"/>
          </ac:picMkLst>
        </pc:picChg>
      </pc:sldChg>
      <pc:sldChg chg="modSp mod">
        <pc:chgData name="ゆきえ 金子" userId="2d051a0cd453c702" providerId="LiveId" clId="{7237EC66-96E3-4572-B444-537C87DA8FC2}" dt="2026-02-12T07:03:26.364" v="1845" actId="20577"/>
        <pc:sldMkLst>
          <pc:docMk/>
          <pc:sldMk cId="2225194190" sldId="257"/>
        </pc:sldMkLst>
        <pc:spChg chg="mod">
          <ac:chgData name="ゆきえ 金子" userId="2d051a0cd453c702" providerId="LiveId" clId="{7237EC66-96E3-4572-B444-537C87DA8FC2}" dt="2026-02-12T06:48:44.946" v="1446" actId="20577"/>
          <ac:spMkLst>
            <pc:docMk/>
            <pc:sldMk cId="2225194190" sldId="257"/>
            <ac:spMk id="2" creationId="{5E45BFC7-2913-C497-044C-D8069A6701DE}"/>
          </ac:spMkLst>
        </pc:spChg>
        <pc:graphicFrameChg chg="mod modGraphic">
          <ac:chgData name="ゆきえ 金子" userId="2d051a0cd453c702" providerId="LiveId" clId="{7237EC66-96E3-4572-B444-537C87DA8FC2}" dt="2026-02-12T07:03:26.364" v="1845" actId="20577"/>
          <ac:graphicFrameMkLst>
            <pc:docMk/>
            <pc:sldMk cId="2225194190" sldId="257"/>
            <ac:graphicFrameMk id="3" creationId="{1619DF9C-170D-2702-5B82-2FECADC525E7}"/>
          </ac:graphicFrameMkLst>
        </pc:graphicFrameChg>
      </pc:sldChg>
    </pc:docChg>
  </pc:docChgLst>
  <pc:docChgLst>
    <pc:chgData name="ゆきえ 金子" userId="2d051a0cd453c702" providerId="LiveId" clId="{2E6B3E86-BF13-4DC8-BEF0-D8AD44162A69}"/>
    <pc:docChg chg="custSel delSld modSld">
      <pc:chgData name="ゆきえ 金子" userId="2d051a0cd453c702" providerId="LiveId" clId="{2E6B3E86-BF13-4DC8-BEF0-D8AD44162A69}" dt="2026-02-11T06:23:36.189" v="141" actId="20577"/>
      <pc:docMkLst>
        <pc:docMk/>
      </pc:docMkLst>
      <pc:sldChg chg="delSp modSp mod">
        <pc:chgData name="ゆきえ 金子" userId="2d051a0cd453c702" providerId="LiveId" clId="{2E6B3E86-BF13-4DC8-BEF0-D8AD44162A69}" dt="2026-02-11T06:23:36.189" v="141" actId="20577"/>
        <pc:sldMkLst>
          <pc:docMk/>
          <pc:sldMk cId="0" sldId="256"/>
        </pc:sldMkLst>
        <pc:spChg chg="mod">
          <ac:chgData name="ゆきえ 金子" userId="2d051a0cd453c702" providerId="LiveId" clId="{2E6B3E86-BF13-4DC8-BEF0-D8AD44162A69}" dt="2026-02-11T06:21:45.654" v="58" actId="1076"/>
          <ac:spMkLst>
            <pc:docMk/>
            <pc:sldMk cId="0" sldId="256"/>
            <ac:spMk id="9" creationId="{00000000-0000-0000-0000-000000000000}"/>
          </ac:spMkLst>
        </pc:spChg>
        <pc:spChg chg="mod">
          <ac:chgData name="ゆきえ 金子" userId="2d051a0cd453c702" providerId="LiveId" clId="{2E6B3E86-BF13-4DC8-BEF0-D8AD44162A69}" dt="2026-02-11T06:23:36.189" v="141" actId="20577"/>
          <ac:spMkLst>
            <pc:docMk/>
            <pc:sldMk cId="0" sldId="256"/>
            <ac:spMk id="10" creationId="{00000000-0000-0000-0000-000000000000}"/>
          </ac:spMkLst>
        </pc:spChg>
        <pc:grpChg chg="mod">
          <ac:chgData name="ゆきえ 金子" userId="2d051a0cd453c702" providerId="LiveId" clId="{2E6B3E86-BF13-4DC8-BEF0-D8AD44162A69}" dt="2026-02-11T06:19:25.627" v="1" actId="14100"/>
          <ac:grpSpMkLst>
            <pc:docMk/>
            <pc:sldMk cId="0" sldId="256"/>
            <ac:grpSpMk id="2" creationId="{00000000-0000-0000-0000-000000000000}"/>
          </ac:grpSpMkLst>
        </pc:grpChg>
        <pc:grpChg chg="del mod">
          <ac:chgData name="ゆきえ 金子" userId="2d051a0cd453c702" providerId="LiveId" clId="{2E6B3E86-BF13-4DC8-BEF0-D8AD44162A69}" dt="2026-02-11T06:21:40.115" v="57" actId="478"/>
          <ac:grpSpMkLst>
            <pc:docMk/>
            <pc:sldMk cId="0" sldId="256"/>
            <ac:grpSpMk id="5" creationId="{00000000-0000-0000-0000-000000000000}"/>
          </ac:grpSpMkLst>
        </pc:grpChg>
      </pc:sldChg>
      <pc:sldChg chg="del">
        <pc:chgData name="ゆきえ 金子" userId="2d051a0cd453c702" providerId="LiveId" clId="{2E6B3E86-BF13-4DC8-BEF0-D8AD44162A69}" dt="2026-02-11T06:19:32.280" v="2" actId="47"/>
        <pc:sldMkLst>
          <pc:docMk/>
          <pc:sldMk cId="2225194190" sldId="257"/>
        </pc:sldMkLst>
      </pc:sldChg>
    </pc:docChg>
  </pc:docChgLst>
  <pc:docChgLst>
    <pc:chgData name="ゆきえ 金子" userId="2d051a0cd453c702" providerId="LiveId" clId="{4ED6FC8B-1F8E-4C57-AECE-8763A9B545AC}"/>
    <pc:docChg chg="custSel addSld modSld">
      <pc:chgData name="ゆきえ 金子" userId="2d051a0cd453c702" providerId="LiveId" clId="{4ED6FC8B-1F8E-4C57-AECE-8763A9B545AC}" dt="2026-02-11T07:18:44.545" v="120" actId="478"/>
      <pc:docMkLst>
        <pc:docMk/>
      </pc:docMkLst>
      <pc:sldChg chg="addSp delSp modSp mod">
        <pc:chgData name="ゆきえ 金子" userId="2d051a0cd453c702" providerId="LiveId" clId="{4ED6FC8B-1F8E-4C57-AECE-8763A9B545AC}" dt="2026-02-11T07:18:44.545" v="120" actId="478"/>
        <pc:sldMkLst>
          <pc:docMk/>
          <pc:sldMk cId="0" sldId="256"/>
        </pc:sldMkLst>
        <pc:spChg chg="mod">
          <ac:chgData name="ゆきえ 金子" userId="2d051a0cd453c702" providerId="LiveId" clId="{4ED6FC8B-1F8E-4C57-AECE-8763A9B545AC}" dt="2026-02-11T07:18:18.002" v="119" actId="207"/>
          <ac:spMkLst>
            <pc:docMk/>
            <pc:sldMk cId="0" sldId="256"/>
            <ac:spMk id="4" creationId="{00000000-0000-0000-0000-000000000000}"/>
          </ac:spMkLst>
        </pc:spChg>
        <pc:spChg chg="del">
          <ac:chgData name="ゆきえ 金子" userId="2d051a0cd453c702" providerId="LiveId" clId="{4ED6FC8B-1F8E-4C57-AECE-8763A9B545AC}" dt="2026-02-11T07:01:11.487" v="37" actId="478"/>
          <ac:spMkLst>
            <pc:docMk/>
            <pc:sldMk cId="0" sldId="256"/>
            <ac:spMk id="6" creationId="{EAC9FB6C-A31D-2A8F-20EA-3D13EAA1D249}"/>
          </ac:spMkLst>
        </pc:spChg>
        <pc:spChg chg="mod">
          <ac:chgData name="ゆきえ 金子" userId="2d051a0cd453c702" providerId="LiveId" clId="{4ED6FC8B-1F8E-4C57-AECE-8763A9B545AC}" dt="2026-02-11T07:00:59.460" v="35" actId="1076"/>
          <ac:spMkLst>
            <pc:docMk/>
            <pc:sldMk cId="0" sldId="256"/>
            <ac:spMk id="8" creationId="{00000000-0000-0000-0000-000000000000}"/>
          </ac:spMkLst>
        </pc:spChg>
        <pc:spChg chg="add mod">
          <ac:chgData name="ゆきえ 金子" userId="2d051a0cd453c702" providerId="LiveId" clId="{4ED6FC8B-1F8E-4C57-AECE-8763A9B545AC}" dt="2026-02-11T07:08:22.841" v="115" actId="1076"/>
          <ac:spMkLst>
            <pc:docMk/>
            <pc:sldMk cId="0" sldId="256"/>
            <ac:spMk id="9" creationId="{8A9CA84F-3C54-09AA-A98C-72379A0C5A73}"/>
          </ac:spMkLst>
        </pc:spChg>
        <pc:spChg chg="del mod">
          <ac:chgData name="ゆきえ 金子" userId="2d051a0cd453c702" providerId="LiveId" clId="{4ED6FC8B-1F8E-4C57-AECE-8763A9B545AC}" dt="2026-02-11T07:02:00.062" v="45" actId="478"/>
          <ac:spMkLst>
            <pc:docMk/>
            <pc:sldMk cId="0" sldId="256"/>
            <ac:spMk id="10" creationId="{00000000-0000-0000-0000-000000000000}"/>
          </ac:spMkLst>
        </pc:spChg>
        <pc:spChg chg="del mod">
          <ac:chgData name="ゆきえ 金子" userId="2d051a0cd453c702" providerId="LiveId" clId="{4ED6FC8B-1F8E-4C57-AECE-8763A9B545AC}" dt="2026-02-11T07:01:15.512" v="38" actId="478"/>
          <ac:spMkLst>
            <pc:docMk/>
            <pc:sldMk cId="0" sldId="256"/>
            <ac:spMk id="11" creationId="{68B2E38F-44D8-1612-6CBA-8922921C8F65}"/>
          </ac:spMkLst>
        </pc:spChg>
        <pc:spChg chg="add mod">
          <ac:chgData name="ゆきえ 金子" userId="2d051a0cd453c702" providerId="LiveId" clId="{4ED6FC8B-1F8E-4C57-AECE-8763A9B545AC}" dt="2026-02-11T07:03:09.648" v="55" actId="14100"/>
          <ac:spMkLst>
            <pc:docMk/>
            <pc:sldMk cId="0" sldId="256"/>
            <ac:spMk id="17" creationId="{561768BA-D198-9A51-1D37-E498F7B30F9B}"/>
          </ac:spMkLst>
        </pc:spChg>
        <pc:spChg chg="add mod">
          <ac:chgData name="ゆきえ 金子" userId="2d051a0cd453c702" providerId="LiveId" clId="{4ED6FC8B-1F8E-4C57-AECE-8763A9B545AC}" dt="2026-02-11T07:08:36.401" v="116" actId="1076"/>
          <ac:spMkLst>
            <pc:docMk/>
            <pc:sldMk cId="0" sldId="256"/>
            <ac:spMk id="18" creationId="{8FC6098F-0DA1-8944-B02D-578BA1F3083C}"/>
          </ac:spMkLst>
        </pc:spChg>
        <pc:spChg chg="add mod">
          <ac:chgData name="ゆきえ 金子" userId="2d051a0cd453c702" providerId="LiveId" clId="{4ED6FC8B-1F8E-4C57-AECE-8763A9B545AC}" dt="2026-02-11T07:03:36.716" v="58" actId="1076"/>
          <ac:spMkLst>
            <pc:docMk/>
            <pc:sldMk cId="0" sldId="256"/>
            <ac:spMk id="19" creationId="{4B7E286C-46A6-E755-EB24-8B2FD3FB7968}"/>
          </ac:spMkLst>
        </pc:spChg>
        <pc:grpChg chg="del">
          <ac:chgData name="ゆきえ 金子" userId="2d051a0cd453c702" providerId="LiveId" clId="{4ED6FC8B-1F8E-4C57-AECE-8763A9B545AC}" dt="2026-02-11T07:18:44.545" v="120" actId="478"/>
          <ac:grpSpMkLst>
            <pc:docMk/>
            <pc:sldMk cId="0" sldId="256"/>
            <ac:grpSpMk id="2" creationId="{00000000-0000-0000-0000-000000000000}"/>
          </ac:grpSpMkLst>
        </pc:grpChg>
        <pc:picChg chg="del">
          <ac:chgData name="ゆきえ 金子" userId="2d051a0cd453c702" providerId="LiveId" clId="{4ED6FC8B-1F8E-4C57-AECE-8763A9B545AC}" dt="2026-02-11T07:01:19.224" v="40" actId="478"/>
          <ac:picMkLst>
            <pc:docMk/>
            <pc:sldMk cId="0" sldId="256"/>
            <ac:picMk id="5" creationId="{E963C85D-A02D-B3EF-0FAA-B06F59F4CD21}"/>
          </ac:picMkLst>
        </pc:picChg>
        <pc:picChg chg="del">
          <ac:chgData name="ゆきえ 金子" userId="2d051a0cd453c702" providerId="LiveId" clId="{4ED6FC8B-1F8E-4C57-AECE-8763A9B545AC}" dt="2026-02-11T07:02:03.265" v="46" actId="478"/>
          <ac:picMkLst>
            <pc:docMk/>
            <pc:sldMk cId="0" sldId="256"/>
            <ac:picMk id="12" creationId="{41E9A35F-DFBA-B78D-51E0-9C1175669DB5}"/>
          </ac:picMkLst>
        </pc:picChg>
        <pc:picChg chg="del">
          <ac:chgData name="ゆきえ 金子" userId="2d051a0cd453c702" providerId="LiveId" clId="{4ED6FC8B-1F8E-4C57-AECE-8763A9B545AC}" dt="2026-02-11T07:01:21.770" v="41" actId="478"/>
          <ac:picMkLst>
            <pc:docMk/>
            <pc:sldMk cId="0" sldId="256"/>
            <ac:picMk id="13" creationId="{C27A87C4-A7D9-BA58-8BC8-6C87B3367129}"/>
          </ac:picMkLst>
        </pc:picChg>
        <pc:picChg chg="del">
          <ac:chgData name="ゆきえ 金子" userId="2d051a0cd453c702" providerId="LiveId" clId="{4ED6FC8B-1F8E-4C57-AECE-8763A9B545AC}" dt="2026-02-11T07:00:31.947" v="0" actId="478"/>
          <ac:picMkLst>
            <pc:docMk/>
            <pc:sldMk cId="0" sldId="256"/>
            <ac:picMk id="14" creationId="{AC7EB155-DDE4-D6EE-26D9-1E9CF4A9F58F}"/>
          </ac:picMkLst>
        </pc:picChg>
        <pc:picChg chg="del">
          <ac:chgData name="ゆきえ 金子" userId="2d051a0cd453c702" providerId="LiveId" clId="{4ED6FC8B-1F8E-4C57-AECE-8763A9B545AC}" dt="2026-02-11T07:02:04.909" v="47" actId="478"/>
          <ac:picMkLst>
            <pc:docMk/>
            <pc:sldMk cId="0" sldId="256"/>
            <ac:picMk id="15" creationId="{C36FB953-80E5-44B1-E068-C787A19BC972}"/>
          </ac:picMkLst>
        </pc:picChg>
        <pc:picChg chg="del">
          <ac:chgData name="ゆきえ 金子" userId="2d051a0cd453c702" providerId="LiveId" clId="{4ED6FC8B-1F8E-4C57-AECE-8763A9B545AC}" dt="2026-02-11T07:02:06.109" v="48" actId="478"/>
          <ac:picMkLst>
            <pc:docMk/>
            <pc:sldMk cId="0" sldId="256"/>
            <ac:picMk id="16" creationId="{42D0B40B-52E7-23FF-AB59-62011DB8D0BB}"/>
          </ac:picMkLst>
        </pc:picChg>
        <pc:picChg chg="add mod">
          <ac:chgData name="ゆきえ 金子" userId="2d051a0cd453c702" providerId="LiveId" clId="{4ED6FC8B-1F8E-4C57-AECE-8763A9B545AC}" dt="2026-02-11T07:04:09.517" v="60" actId="1076"/>
          <ac:picMkLst>
            <pc:docMk/>
            <pc:sldMk cId="0" sldId="256"/>
            <ac:picMk id="20" creationId="{45588861-22FF-3A32-BD66-822BBF143DAB}"/>
          </ac:picMkLst>
        </pc:picChg>
        <pc:picChg chg="add mod">
          <ac:chgData name="ゆきえ 金子" userId="2d051a0cd453c702" providerId="LiveId" clId="{4ED6FC8B-1F8E-4C57-AECE-8763A9B545AC}" dt="2026-02-11T07:04:29.285" v="62" actId="1076"/>
          <ac:picMkLst>
            <pc:docMk/>
            <pc:sldMk cId="0" sldId="256"/>
            <ac:picMk id="21" creationId="{FC410A5D-2A5D-02EC-6B51-DFB03332B73E}"/>
          </ac:picMkLst>
        </pc:picChg>
        <pc:picChg chg="add mod">
          <ac:chgData name="ゆきえ 金子" userId="2d051a0cd453c702" providerId="LiveId" clId="{4ED6FC8B-1F8E-4C57-AECE-8763A9B545AC}" dt="2026-02-11T07:04:29.285" v="62" actId="1076"/>
          <ac:picMkLst>
            <pc:docMk/>
            <pc:sldMk cId="0" sldId="256"/>
            <ac:picMk id="22" creationId="{E5FFBE94-E7CE-6C09-00B0-993D158071C7}"/>
          </ac:picMkLst>
        </pc:picChg>
        <pc:picChg chg="add mod">
          <ac:chgData name="ゆきえ 金子" userId="2d051a0cd453c702" providerId="LiveId" clId="{4ED6FC8B-1F8E-4C57-AECE-8763A9B545AC}" dt="2026-02-11T07:04:51.079" v="65" actId="1076"/>
          <ac:picMkLst>
            <pc:docMk/>
            <pc:sldMk cId="0" sldId="256"/>
            <ac:picMk id="23" creationId="{E6B98301-59C3-E0BC-9567-8D5661E01732}"/>
          </ac:picMkLst>
        </pc:picChg>
        <pc:picChg chg="del">
          <ac:chgData name="ゆきえ 金子" userId="2d051a0cd453c702" providerId="LiveId" clId="{4ED6FC8B-1F8E-4C57-AECE-8763A9B545AC}" dt="2026-02-11T07:00:36.341" v="2" actId="478"/>
          <ac:picMkLst>
            <pc:docMk/>
            <pc:sldMk cId="0" sldId="256"/>
            <ac:picMk id="2049" creationId="{0AE623F4-CDFF-7E9B-6B70-AFCCF55B73AA}"/>
          </ac:picMkLst>
        </pc:picChg>
        <pc:picChg chg="del">
          <ac:chgData name="ゆきえ 金子" userId="2d051a0cd453c702" providerId="LiveId" clId="{4ED6FC8B-1F8E-4C57-AECE-8763A9B545AC}" dt="2026-02-11T07:01:17.631" v="39" actId="478"/>
          <ac:picMkLst>
            <pc:docMk/>
            <pc:sldMk cId="0" sldId="256"/>
            <ac:picMk id="2050" creationId="{18A0E18E-C5F1-ABB3-DF86-067A12C2E12C}"/>
          </ac:picMkLst>
        </pc:picChg>
      </pc:sldChg>
      <pc:sldChg chg="addSp modSp new mod">
        <pc:chgData name="ゆきえ 金子" userId="2d051a0cd453c702" providerId="LiveId" clId="{4ED6FC8B-1F8E-4C57-AECE-8763A9B545AC}" dt="2026-02-11T07:12:32.748" v="118" actId="12385"/>
        <pc:sldMkLst>
          <pc:docMk/>
          <pc:sldMk cId="2225194190" sldId="257"/>
        </pc:sldMkLst>
        <pc:spChg chg="mod">
          <ac:chgData name="ゆきえ 金子" userId="2d051a0cd453c702" providerId="LiveId" clId="{4ED6FC8B-1F8E-4C57-AECE-8763A9B545AC}" dt="2026-02-11T07:05:41.281" v="97" actId="20577"/>
          <ac:spMkLst>
            <pc:docMk/>
            <pc:sldMk cId="2225194190" sldId="257"/>
            <ac:spMk id="2" creationId="{5E45BFC7-2913-C497-044C-D8069A6701DE}"/>
          </ac:spMkLst>
        </pc:spChg>
        <pc:graphicFrameChg chg="add mod modGraphic">
          <ac:chgData name="ゆきえ 金子" userId="2d051a0cd453c702" providerId="LiveId" clId="{4ED6FC8B-1F8E-4C57-AECE-8763A9B545AC}" dt="2026-02-11T07:12:32.748" v="118" actId="12385"/>
          <ac:graphicFrameMkLst>
            <pc:docMk/>
            <pc:sldMk cId="2225194190" sldId="257"/>
            <ac:graphicFrameMk id="3" creationId="{1619DF9C-170D-2702-5B82-2FECADC525E7}"/>
          </ac:graphicFrameMkLst>
        </pc:graphicFrameChg>
      </pc:sldChg>
    </pc:docChg>
  </pc:docChgLst>
  <pc:docChgLst>
    <pc:chgData name="ゆきえ 金子" userId="2d051a0cd453c702" providerId="LiveId" clId="{C8ED3AF6-C44B-4487-95C4-CE41D1A28CD7}"/>
    <pc:docChg chg="custSel modSld">
      <pc:chgData name="ゆきえ 金子" userId="2d051a0cd453c702" providerId="LiveId" clId="{C8ED3AF6-C44B-4487-95C4-CE41D1A28CD7}" dt="2026-03-04T00:44:24.787" v="91" actId="207"/>
      <pc:docMkLst>
        <pc:docMk/>
      </pc:docMkLst>
      <pc:sldChg chg="addSp modSp mod">
        <pc:chgData name="ゆきえ 金子" userId="2d051a0cd453c702" providerId="LiveId" clId="{C8ED3AF6-C44B-4487-95C4-CE41D1A28CD7}" dt="2026-03-04T00:43:25.412" v="44" actId="14100"/>
        <pc:sldMkLst>
          <pc:docMk/>
          <pc:sldMk cId="0" sldId="256"/>
        </pc:sldMkLst>
        <pc:spChg chg="mod">
          <ac:chgData name="ゆきえ 金子" userId="2d051a0cd453c702" providerId="LiveId" clId="{C8ED3AF6-C44B-4487-95C4-CE41D1A28CD7}" dt="2026-03-04T00:43:12.588" v="42" actId="1076"/>
          <ac:spMkLst>
            <pc:docMk/>
            <pc:sldMk cId="0" sldId="256"/>
            <ac:spMk id="2" creationId="{FB1360A8-67CB-6E52-AC42-5B461258F07A}"/>
          </ac:spMkLst>
        </pc:spChg>
        <pc:spChg chg="mod">
          <ac:chgData name="ゆきえ 金子" userId="2d051a0cd453c702" providerId="LiveId" clId="{C8ED3AF6-C44B-4487-95C4-CE41D1A28CD7}" dt="2026-03-04T00:42:24.658" v="13" actId="1076"/>
          <ac:spMkLst>
            <pc:docMk/>
            <pc:sldMk cId="0" sldId="256"/>
            <ac:spMk id="5" creationId="{69EA4721-A7FD-2382-C179-7C47DEA7C24C}"/>
          </ac:spMkLst>
        </pc:spChg>
        <pc:spChg chg="mod">
          <ac:chgData name="ゆきえ 金子" userId="2d051a0cd453c702" providerId="LiveId" clId="{C8ED3AF6-C44B-4487-95C4-CE41D1A28CD7}" dt="2026-03-04T00:14:50.056" v="8" actId="1076"/>
          <ac:spMkLst>
            <pc:docMk/>
            <pc:sldMk cId="0" sldId="256"/>
            <ac:spMk id="10" creationId="{59BE68D0-C23F-C3BC-2F27-D6EF1022ABD0}"/>
          </ac:spMkLst>
        </pc:spChg>
        <pc:picChg chg="add mod">
          <ac:chgData name="ゆきえ 金子" userId="2d051a0cd453c702" providerId="LiveId" clId="{C8ED3AF6-C44B-4487-95C4-CE41D1A28CD7}" dt="2026-03-04T00:14:57.581" v="11" actId="1076"/>
          <ac:picMkLst>
            <pc:docMk/>
            <pc:sldMk cId="0" sldId="256"/>
            <ac:picMk id="3" creationId="{A32AD663-EBD2-6054-8F20-BE5955E2D643}"/>
          </ac:picMkLst>
        </pc:picChg>
        <pc:picChg chg="mod">
          <ac:chgData name="ゆきえ 金子" userId="2d051a0cd453c702" providerId="LiveId" clId="{C8ED3AF6-C44B-4487-95C4-CE41D1A28CD7}" dt="2026-03-04T00:43:25.412" v="44" actId="14100"/>
          <ac:picMkLst>
            <pc:docMk/>
            <pc:sldMk cId="0" sldId="256"/>
            <ac:picMk id="21" creationId="{E8550C03-8154-C07D-95B5-052838F625DB}"/>
          </ac:picMkLst>
        </pc:picChg>
      </pc:sldChg>
      <pc:sldChg chg="modSp mod">
        <pc:chgData name="ゆきえ 金子" userId="2d051a0cd453c702" providerId="LiveId" clId="{C8ED3AF6-C44B-4487-95C4-CE41D1A28CD7}" dt="2026-03-04T00:44:24.787" v="91" actId="207"/>
        <pc:sldMkLst>
          <pc:docMk/>
          <pc:sldMk cId="2225194190" sldId="257"/>
        </pc:sldMkLst>
        <pc:graphicFrameChg chg="modGraphic">
          <ac:chgData name="ゆきえ 金子" userId="2d051a0cd453c702" providerId="LiveId" clId="{C8ED3AF6-C44B-4487-95C4-CE41D1A28CD7}" dt="2026-03-04T00:44:24.787" v="91" actId="207"/>
          <ac:graphicFrameMkLst>
            <pc:docMk/>
            <pc:sldMk cId="2225194190" sldId="257"/>
            <ac:graphicFrameMk id="3" creationId="{1619DF9C-170D-2702-5B82-2FECADC525E7}"/>
          </ac:graphicFrameMkLst>
        </pc:graphicFrameChg>
      </pc:sldChg>
    </pc:docChg>
  </pc:docChgLst>
  <pc:docChgLst>
    <pc:chgData name="ゆきえ 金子" userId="2d051a0cd453c702" providerId="LiveId" clId="{0706E3A9-CF51-4489-866D-D3CDAC33139E}"/>
    <pc:docChg chg="modSld">
      <pc:chgData name="ゆきえ 金子" userId="2d051a0cd453c702" providerId="LiveId" clId="{0706E3A9-CF51-4489-866D-D3CDAC33139E}" dt="2026-02-11T06:44:48.557" v="158" actId="1076"/>
      <pc:docMkLst>
        <pc:docMk/>
      </pc:docMkLst>
      <pc:sldChg chg="modSp mod">
        <pc:chgData name="ゆきえ 金子" userId="2d051a0cd453c702" providerId="LiveId" clId="{0706E3A9-CF51-4489-866D-D3CDAC33139E}" dt="2026-02-11T06:44:48.557" v="158" actId="1076"/>
        <pc:sldMkLst>
          <pc:docMk/>
          <pc:sldMk cId="0" sldId="256"/>
        </pc:sldMkLst>
        <pc:spChg chg="mod">
          <ac:chgData name="ゆきえ 金子" userId="2d051a0cd453c702" providerId="LiveId" clId="{0706E3A9-CF51-4489-866D-D3CDAC33139E}" dt="2026-02-11T06:37:11.253" v="26" actId="207"/>
          <ac:spMkLst>
            <pc:docMk/>
            <pc:sldMk cId="0" sldId="256"/>
            <ac:spMk id="3" creationId="{00000000-0000-0000-0000-000000000000}"/>
          </ac:spMkLst>
        </pc:spChg>
        <pc:spChg chg="mod">
          <ac:chgData name="ゆきえ 金子" userId="2d051a0cd453c702" providerId="LiveId" clId="{0706E3A9-CF51-4489-866D-D3CDAC33139E}" dt="2026-02-11T06:40:21.263" v="49" actId="255"/>
          <ac:spMkLst>
            <pc:docMk/>
            <pc:sldMk cId="0" sldId="256"/>
            <ac:spMk id="8" creationId="{00000000-0000-0000-0000-000000000000}"/>
          </ac:spMkLst>
        </pc:spChg>
        <pc:spChg chg="mod">
          <ac:chgData name="ゆきえ 金子" userId="2d051a0cd453c702" providerId="LiveId" clId="{0706E3A9-CF51-4489-866D-D3CDAC33139E}" dt="2026-02-11T06:40:28.427" v="51" actId="1076"/>
          <ac:spMkLst>
            <pc:docMk/>
            <pc:sldMk cId="0" sldId="256"/>
            <ac:spMk id="9" creationId="{00000000-0000-0000-0000-000000000000}"/>
          </ac:spMkLst>
        </pc:spChg>
        <pc:spChg chg="mod">
          <ac:chgData name="ゆきえ 金子" userId="2d051a0cd453c702" providerId="LiveId" clId="{0706E3A9-CF51-4489-866D-D3CDAC33139E}" dt="2026-02-11T06:44:48.557" v="158" actId="1076"/>
          <ac:spMkLst>
            <pc:docMk/>
            <pc:sldMk cId="0" sldId="256"/>
            <ac:spMk id="10" creationId="{00000000-0000-0000-0000-000000000000}"/>
          </ac:spMkLst>
        </pc:spChg>
        <pc:grpChg chg="mod">
          <ac:chgData name="ゆきえ 金子" userId="2d051a0cd453c702" providerId="LiveId" clId="{0706E3A9-CF51-4489-866D-D3CDAC33139E}" dt="2026-02-11T06:40:25.595" v="50" actId="14100"/>
          <ac:grpSpMkLst>
            <pc:docMk/>
            <pc:sldMk cId="0" sldId="256"/>
            <ac:grpSpMk id="2" creationId="{00000000-0000-0000-0000-000000000000}"/>
          </ac:grpSpMkLst>
        </pc:grpChg>
      </pc:sldChg>
    </pc:docChg>
  </pc:docChgLst>
  <pc:docChgLst>
    <pc:chgData name="ゆきえ 金子" userId="2d051a0cd453c702" providerId="LiveId" clId="{D35B98F2-D8F9-469A-826F-C588736F5011}"/>
    <pc:docChg chg="modSld">
      <pc:chgData name="ゆきえ 金子" userId="2d051a0cd453c702" providerId="LiveId" clId="{D35B98F2-D8F9-469A-826F-C588736F5011}" dt="2026-02-11T06:59:12.669" v="427" actId="1076"/>
      <pc:docMkLst>
        <pc:docMk/>
      </pc:docMkLst>
      <pc:sldChg chg="addSp delSp modSp mod">
        <pc:chgData name="ゆきえ 金子" userId="2d051a0cd453c702" providerId="LiveId" clId="{D35B98F2-D8F9-469A-826F-C588736F5011}" dt="2026-02-11T06:59:12.669" v="427" actId="1076"/>
        <pc:sldMkLst>
          <pc:docMk/>
          <pc:sldMk cId="0" sldId="256"/>
        </pc:sldMkLst>
        <pc:spChg chg="mod">
          <ac:chgData name="ゆきえ 金子" userId="2d051a0cd453c702" providerId="LiveId" clId="{D35B98F2-D8F9-469A-826F-C588736F5011}" dt="2026-02-11T06:47:23.375" v="24" actId="207"/>
          <ac:spMkLst>
            <pc:docMk/>
            <pc:sldMk cId="0" sldId="256"/>
            <ac:spMk id="3" creationId="{00000000-0000-0000-0000-000000000000}"/>
          </ac:spMkLst>
        </pc:spChg>
        <pc:spChg chg="mod">
          <ac:chgData name="ゆきえ 金子" userId="2d051a0cd453c702" providerId="LiveId" clId="{D35B98F2-D8F9-469A-826F-C588736F5011}" dt="2026-02-11T06:47:26.480" v="25" actId="14100"/>
          <ac:spMkLst>
            <pc:docMk/>
            <pc:sldMk cId="0" sldId="256"/>
            <ac:spMk id="4" creationId="{00000000-0000-0000-0000-000000000000}"/>
          </ac:spMkLst>
        </pc:spChg>
        <pc:spChg chg="add mod">
          <ac:chgData name="ゆきえ 金子" userId="2d051a0cd453c702" providerId="LiveId" clId="{D35B98F2-D8F9-469A-826F-C588736F5011}" dt="2026-02-11T06:49:52.272" v="36" actId="14100"/>
          <ac:spMkLst>
            <pc:docMk/>
            <pc:sldMk cId="0" sldId="256"/>
            <ac:spMk id="6" creationId="{EAC9FB6C-A31D-2A8F-20EA-3D13EAA1D249}"/>
          </ac:spMkLst>
        </pc:spChg>
        <pc:spChg chg="add mod">
          <ac:chgData name="ゆきえ 金子" userId="2d051a0cd453c702" providerId="LiveId" clId="{D35B98F2-D8F9-469A-826F-C588736F5011}" dt="2026-02-11T06:49:52.272" v="36" actId="14100"/>
          <ac:spMkLst>
            <pc:docMk/>
            <pc:sldMk cId="0" sldId="256"/>
            <ac:spMk id="7" creationId="{38710E62-CE85-403E-37CA-944E46824DFF}"/>
          </ac:spMkLst>
        </pc:spChg>
        <pc:spChg chg="mod">
          <ac:chgData name="ゆきえ 金子" userId="2d051a0cd453c702" providerId="LiveId" clId="{D35B98F2-D8F9-469A-826F-C588736F5011}" dt="2026-02-11T06:48:01.210" v="30" actId="1076"/>
          <ac:spMkLst>
            <pc:docMk/>
            <pc:sldMk cId="0" sldId="256"/>
            <ac:spMk id="8" creationId="{00000000-0000-0000-0000-000000000000}"/>
          </ac:spMkLst>
        </pc:spChg>
        <pc:spChg chg="del mod">
          <ac:chgData name="ゆきえ 金子" userId="2d051a0cd453c702" providerId="LiveId" clId="{D35B98F2-D8F9-469A-826F-C588736F5011}" dt="2026-02-11T06:55:09.885" v="390"/>
          <ac:spMkLst>
            <pc:docMk/>
            <pc:sldMk cId="0" sldId="256"/>
            <ac:spMk id="9" creationId="{00000000-0000-0000-0000-000000000000}"/>
          </ac:spMkLst>
        </pc:spChg>
        <pc:spChg chg="mod">
          <ac:chgData name="ゆきえ 金子" userId="2d051a0cd453c702" providerId="LiveId" clId="{D35B98F2-D8F9-469A-826F-C588736F5011}" dt="2026-02-11T06:55:32.183" v="391" actId="1076"/>
          <ac:spMkLst>
            <pc:docMk/>
            <pc:sldMk cId="0" sldId="256"/>
            <ac:spMk id="10" creationId="{00000000-0000-0000-0000-000000000000}"/>
          </ac:spMkLst>
        </pc:spChg>
        <pc:spChg chg="add mod">
          <ac:chgData name="ゆきえ 金子" userId="2d051a0cd453c702" providerId="LiveId" clId="{D35B98F2-D8F9-469A-826F-C588736F5011}" dt="2026-02-11T06:49:52.272" v="36" actId="14100"/>
          <ac:spMkLst>
            <pc:docMk/>
            <pc:sldMk cId="0" sldId="256"/>
            <ac:spMk id="11" creationId="{68B2E38F-44D8-1612-6CBA-8922921C8F65}"/>
          </ac:spMkLst>
        </pc:spChg>
        <pc:grpChg chg="mod">
          <ac:chgData name="ゆきえ 金子" userId="2d051a0cd453c702" providerId="LiveId" clId="{D35B98F2-D8F9-469A-826F-C588736F5011}" dt="2026-02-11T06:47:56.266" v="29" actId="1076"/>
          <ac:grpSpMkLst>
            <pc:docMk/>
            <pc:sldMk cId="0" sldId="256"/>
            <ac:grpSpMk id="2" creationId="{00000000-0000-0000-0000-000000000000}"/>
          </ac:grpSpMkLst>
        </pc:grpChg>
        <pc:picChg chg="add mod">
          <ac:chgData name="ゆきえ 金子" userId="2d051a0cd453c702" providerId="LiveId" clId="{D35B98F2-D8F9-469A-826F-C588736F5011}" dt="2026-02-11T06:56:39.274" v="405" actId="1076"/>
          <ac:picMkLst>
            <pc:docMk/>
            <pc:sldMk cId="0" sldId="256"/>
            <ac:picMk id="5" creationId="{E963C85D-A02D-B3EF-0FAA-B06F59F4CD21}"/>
          </ac:picMkLst>
        </pc:picChg>
        <pc:picChg chg="add mod">
          <ac:chgData name="ゆきえ 金子" userId="2d051a0cd453c702" providerId="LiveId" clId="{D35B98F2-D8F9-469A-826F-C588736F5011}" dt="2026-02-11T06:58:35.907" v="425" actId="1076"/>
          <ac:picMkLst>
            <pc:docMk/>
            <pc:sldMk cId="0" sldId="256"/>
            <ac:picMk id="12" creationId="{41E9A35F-DFBA-B78D-51E0-9C1175669DB5}"/>
          </ac:picMkLst>
        </pc:picChg>
        <pc:picChg chg="add mod">
          <ac:chgData name="ゆきえ 金子" userId="2d051a0cd453c702" providerId="LiveId" clId="{D35B98F2-D8F9-469A-826F-C588736F5011}" dt="2026-02-11T06:57:15.400" v="414" actId="14100"/>
          <ac:picMkLst>
            <pc:docMk/>
            <pc:sldMk cId="0" sldId="256"/>
            <ac:picMk id="13" creationId="{C27A87C4-A7D9-BA58-8BC8-6C87B3367129}"/>
          </ac:picMkLst>
        </pc:picChg>
        <pc:picChg chg="add mod">
          <ac:chgData name="ゆきえ 金子" userId="2d051a0cd453c702" providerId="LiveId" clId="{D35B98F2-D8F9-469A-826F-C588736F5011}" dt="2026-02-11T06:58:01.311" v="421" actId="1076"/>
          <ac:picMkLst>
            <pc:docMk/>
            <pc:sldMk cId="0" sldId="256"/>
            <ac:picMk id="14" creationId="{AC7EB155-DDE4-D6EE-26D9-1E9CF4A9F58F}"/>
          </ac:picMkLst>
        </pc:picChg>
        <pc:picChg chg="add mod">
          <ac:chgData name="ゆきえ 金子" userId="2d051a0cd453c702" providerId="LiveId" clId="{D35B98F2-D8F9-469A-826F-C588736F5011}" dt="2026-02-11T06:58:43.487" v="426" actId="1076"/>
          <ac:picMkLst>
            <pc:docMk/>
            <pc:sldMk cId="0" sldId="256"/>
            <ac:picMk id="15" creationId="{C36FB953-80E5-44B1-E068-C787A19BC972}"/>
          </ac:picMkLst>
        </pc:picChg>
        <pc:picChg chg="add mod">
          <ac:chgData name="ゆきえ 金子" userId="2d051a0cd453c702" providerId="LiveId" clId="{D35B98F2-D8F9-469A-826F-C588736F5011}" dt="2026-02-11T06:58:29.225" v="424" actId="167"/>
          <ac:picMkLst>
            <pc:docMk/>
            <pc:sldMk cId="0" sldId="256"/>
            <ac:picMk id="16" creationId="{42D0B40B-52E7-23FF-AB59-62011DB8D0BB}"/>
          </ac:picMkLst>
        </pc:picChg>
        <pc:picChg chg="add mod">
          <ac:chgData name="ゆきえ 金子" userId="2d051a0cd453c702" providerId="LiveId" clId="{D35B98F2-D8F9-469A-826F-C588736F5011}" dt="2026-02-11T06:56:12.119" v="400" actId="1076"/>
          <ac:picMkLst>
            <pc:docMk/>
            <pc:sldMk cId="0" sldId="256"/>
            <ac:picMk id="2049" creationId="{0AE623F4-CDFF-7E9B-6B70-AFCCF55B73AA}"/>
          </ac:picMkLst>
        </pc:picChg>
        <pc:picChg chg="add mod">
          <ac:chgData name="ゆきえ 金子" userId="2d051a0cd453c702" providerId="LiveId" clId="{D35B98F2-D8F9-469A-826F-C588736F5011}" dt="2026-02-11T06:59:12.669" v="427" actId="1076"/>
          <ac:picMkLst>
            <pc:docMk/>
            <pc:sldMk cId="0" sldId="256"/>
            <ac:picMk id="2050" creationId="{18A0E18E-C5F1-ABB3-DF86-067A12C2E12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3227" cy="499091"/>
          </a:xfrm>
          <a:prstGeom prst="rect">
            <a:avLst/>
          </a:prstGeom>
        </p:spPr>
        <p:txBody>
          <a:bodyPr vert="horz" lIns="92318" tIns="46159" rIns="92318" bIns="4615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60334" y="1"/>
            <a:ext cx="2953227" cy="499091"/>
          </a:xfrm>
          <a:prstGeom prst="rect">
            <a:avLst/>
          </a:prstGeom>
        </p:spPr>
        <p:txBody>
          <a:bodyPr vert="horz" lIns="92318" tIns="46159" rIns="92318" bIns="46159" rtlCol="0"/>
          <a:lstStyle>
            <a:lvl1pPr algn="r">
              <a:defRPr sz="1200"/>
            </a:lvl1pPr>
          </a:lstStyle>
          <a:p>
            <a:fld id="{687AD58C-310D-4729-883F-FEEBAD986DD9}" type="datetimeFigureOut">
              <a:rPr kumimoji="1" lang="ja-JP" altLang="en-US" smtClean="0"/>
              <a:t>2026/5/13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20913" y="1243013"/>
            <a:ext cx="2373312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9" rIns="92318" bIns="4615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515" y="4787126"/>
            <a:ext cx="5452110" cy="3916740"/>
          </a:xfrm>
          <a:prstGeom prst="rect">
            <a:avLst/>
          </a:prstGeom>
        </p:spPr>
        <p:txBody>
          <a:bodyPr vert="horz" lIns="92318" tIns="46159" rIns="92318" bIns="4615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53227" cy="499090"/>
          </a:xfrm>
          <a:prstGeom prst="rect">
            <a:avLst/>
          </a:prstGeom>
        </p:spPr>
        <p:txBody>
          <a:bodyPr vert="horz" lIns="92318" tIns="46159" rIns="92318" bIns="4615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60334" y="9448186"/>
            <a:ext cx="2953227" cy="499090"/>
          </a:xfrm>
          <a:prstGeom prst="rect">
            <a:avLst/>
          </a:prstGeom>
        </p:spPr>
        <p:txBody>
          <a:bodyPr vert="horz" lIns="92318" tIns="46159" rIns="92318" bIns="46159" rtlCol="0" anchor="b"/>
          <a:lstStyle>
            <a:lvl1pPr algn="r">
              <a:defRPr sz="1200"/>
            </a:lvl1pPr>
          </a:lstStyle>
          <a:p>
            <a:fld id="{F6F54E53-F8EC-4C3C-8824-8B35BB0F89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0261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54E53-F8EC-4C3C-8824-8B35BB0F891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6696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png"/><Relationship Id="rId7" Type="http://schemas.openxmlformats.org/officeDocument/2006/relationships/hyperlink" Target="https://www.sasagawa-brand.co.jp/tada/detail.php?id=194&amp;cid=4&amp;cid2=1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hyperlink" Target="https://www.sasagawa-brand.co.jp/tada/detail.php?id=1368&amp;cid=4&amp;cid2=12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DEDE8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25">
            <a:extLst>
              <a:ext uri="{FF2B5EF4-FFF2-40B4-BE49-F238E27FC236}">
                <a16:creationId xmlns:a16="http://schemas.microsoft.com/office/drawing/2014/main" id="{59BE68D0-C23F-C3BC-2F27-D6EF1022A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5628" y="9561785"/>
            <a:ext cx="2406710" cy="100864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ctr">
              <a:lnSpc>
                <a:spcPts val="1500"/>
              </a:lnSpc>
            </a:pPr>
            <a:r>
              <a:rPr lang="ja-JP" altLang="en-US" sz="1200" b="1" kern="100" dirty="0">
                <a:effectLst/>
                <a:latin typeface="+mn-ea"/>
                <a:cs typeface="Times New Roman" panose="02020603050405020304" pitchFamily="18" charset="0"/>
              </a:rPr>
              <a:t>第</a:t>
            </a:r>
            <a:r>
              <a:rPr lang="en-US" sz="1200" b="1" kern="100" dirty="0">
                <a:effectLst/>
                <a:latin typeface="+mn-ea"/>
                <a:cs typeface="Times New Roman" panose="02020603050405020304" pitchFamily="18" charset="0"/>
              </a:rPr>
              <a:t>2</a:t>
            </a:r>
            <a:r>
              <a:rPr lang="en-US" altLang="ja-JP" sz="1200" b="1" kern="100" dirty="0">
                <a:effectLst/>
                <a:latin typeface="+mn-ea"/>
                <a:cs typeface="Times New Roman" panose="02020603050405020304" pitchFamily="18" charset="0"/>
              </a:rPr>
              <a:t>53</a:t>
            </a:r>
            <a:r>
              <a:rPr lang="ja-JP" sz="1200" b="1" kern="100" dirty="0">
                <a:effectLst/>
                <a:latin typeface="+mn-ea"/>
                <a:cs typeface="Times New Roman" panose="02020603050405020304" pitchFamily="18" charset="0"/>
              </a:rPr>
              <a:t>号　令和</a:t>
            </a:r>
            <a:r>
              <a:rPr lang="en-US" sz="1200" b="1" kern="100" dirty="0">
                <a:effectLst/>
                <a:latin typeface="+mn-ea"/>
                <a:cs typeface="Times New Roman" panose="02020603050405020304" pitchFamily="18" charset="0"/>
              </a:rPr>
              <a:t>8</a:t>
            </a:r>
            <a:r>
              <a:rPr lang="ja-JP" sz="1200" b="1" kern="100" dirty="0">
                <a:effectLst/>
                <a:latin typeface="+mn-ea"/>
                <a:cs typeface="Times New Roman" panose="02020603050405020304" pitchFamily="18" charset="0"/>
              </a:rPr>
              <a:t>年</a:t>
            </a:r>
            <a:r>
              <a:rPr lang="en-US" altLang="ja-JP" sz="1200" b="1" kern="100" dirty="0">
                <a:effectLst/>
                <a:latin typeface="+mn-ea"/>
                <a:cs typeface="Times New Roman" panose="02020603050405020304" pitchFamily="18" charset="0"/>
              </a:rPr>
              <a:t>6</a:t>
            </a:r>
            <a:r>
              <a:rPr lang="ja-JP" sz="1200" b="1" kern="100" dirty="0">
                <a:effectLst/>
                <a:latin typeface="+mn-ea"/>
                <a:cs typeface="Times New Roman" panose="02020603050405020304" pitchFamily="18" charset="0"/>
              </a:rPr>
              <a:t>月</a:t>
            </a:r>
            <a:r>
              <a:rPr lang="en-US" sz="1200" b="1" kern="100" dirty="0">
                <a:effectLst/>
                <a:latin typeface="+mn-ea"/>
                <a:cs typeface="Times New Roman" panose="02020603050405020304" pitchFamily="18" charset="0"/>
              </a:rPr>
              <a:t>1</a:t>
            </a:r>
            <a:r>
              <a:rPr lang="ja-JP" sz="1200" b="1" kern="100" dirty="0">
                <a:effectLst/>
                <a:latin typeface="+mn-ea"/>
                <a:cs typeface="Times New Roman" panose="02020603050405020304" pitchFamily="18" charset="0"/>
              </a:rPr>
              <a:t>日</a:t>
            </a:r>
          </a:p>
          <a:p>
            <a:pPr algn="ctr">
              <a:lnSpc>
                <a:spcPts val="1500"/>
              </a:lnSpc>
            </a:pPr>
            <a:r>
              <a:rPr lang="ja-JP" sz="1200" b="1" kern="100" dirty="0">
                <a:effectLst/>
                <a:latin typeface="+mn-ea"/>
                <a:cs typeface="Times New Roman" panose="02020603050405020304" pitchFamily="18" charset="0"/>
              </a:rPr>
              <a:t>発行　横浜市白根地区センター</a:t>
            </a:r>
          </a:p>
          <a:p>
            <a:pPr algn="ctr">
              <a:lnSpc>
                <a:spcPts val="1500"/>
              </a:lnSpc>
            </a:pPr>
            <a:r>
              <a:rPr lang="ja-JP" sz="1200" b="1" kern="100" dirty="0">
                <a:effectLst/>
                <a:latin typeface="+mn-ea"/>
                <a:cs typeface="Times New Roman" panose="02020603050405020304" pitchFamily="18" charset="0"/>
              </a:rPr>
              <a:t>〒</a:t>
            </a:r>
            <a:r>
              <a:rPr lang="en-US" sz="1200" b="1" kern="100" dirty="0">
                <a:effectLst/>
                <a:latin typeface="+mn-ea"/>
                <a:cs typeface="Times New Roman" panose="02020603050405020304" pitchFamily="18" charset="0"/>
              </a:rPr>
              <a:t>241-0005</a:t>
            </a:r>
            <a:r>
              <a:rPr lang="ja-JP" sz="1200" b="1" kern="100" dirty="0">
                <a:effectLst/>
                <a:latin typeface="+mn-ea"/>
                <a:cs typeface="Times New Roman" panose="02020603050405020304" pitchFamily="18" charset="0"/>
              </a:rPr>
              <a:t>　旭区白根</a:t>
            </a:r>
            <a:r>
              <a:rPr lang="en-US" sz="1200" b="1" kern="100" dirty="0">
                <a:effectLst/>
                <a:latin typeface="+mn-ea"/>
                <a:cs typeface="Times New Roman" panose="02020603050405020304" pitchFamily="18" charset="0"/>
              </a:rPr>
              <a:t>4-6-1</a:t>
            </a:r>
            <a:endParaRPr lang="ja-JP" sz="1200" b="1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</a:pPr>
            <a:r>
              <a:rPr lang="en-US" sz="1200" b="1" kern="100" dirty="0">
                <a:effectLst/>
                <a:latin typeface="+mn-ea"/>
                <a:cs typeface="Times New Roman" panose="02020603050405020304" pitchFamily="18" charset="0"/>
              </a:rPr>
              <a:t>TEL 953-4428</a:t>
            </a:r>
            <a:r>
              <a:rPr lang="ja-JP" sz="1200" b="1" kern="100" dirty="0">
                <a:effectLst/>
                <a:latin typeface="+mn-ea"/>
                <a:cs typeface="Times New Roman" panose="02020603050405020304" pitchFamily="18" charset="0"/>
              </a:rPr>
              <a:t>　</a:t>
            </a:r>
            <a:r>
              <a:rPr lang="en-US" sz="1200" b="1" kern="100" dirty="0">
                <a:effectLst/>
                <a:latin typeface="+mn-ea"/>
                <a:cs typeface="Times New Roman" panose="02020603050405020304" pitchFamily="18" charset="0"/>
              </a:rPr>
              <a:t>FAX 953-4461</a:t>
            </a:r>
            <a:endParaRPr lang="ja-JP" sz="1200" b="1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</a:pPr>
            <a:r>
              <a:rPr lang="ja-JP" sz="1200" b="1" kern="100" dirty="0">
                <a:effectLst/>
                <a:latin typeface="+mn-ea"/>
                <a:cs typeface="Times New Roman" panose="02020603050405020304" pitchFamily="18" charset="0"/>
              </a:rPr>
              <a:t>休館日　第</a:t>
            </a:r>
            <a:r>
              <a:rPr lang="en-US" sz="1200" b="1" kern="100" dirty="0">
                <a:effectLst/>
                <a:latin typeface="+mn-ea"/>
                <a:cs typeface="Times New Roman" panose="02020603050405020304" pitchFamily="18" charset="0"/>
              </a:rPr>
              <a:t>2</a:t>
            </a:r>
            <a:r>
              <a:rPr lang="ja-JP" sz="1200" b="1" kern="100" dirty="0">
                <a:effectLst/>
                <a:latin typeface="+mn-ea"/>
                <a:cs typeface="Times New Roman" panose="02020603050405020304" pitchFamily="18" charset="0"/>
              </a:rPr>
              <a:t>月曜日（祝日は翌日）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8710E62-CE85-403E-37CA-944E46824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963" y="2898864"/>
            <a:ext cx="642169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FC6098F-0DA1-8944-B02D-578BA1F3083C}"/>
              </a:ext>
            </a:extLst>
          </p:cNvPr>
          <p:cNvSpPr txBox="1"/>
          <p:nvPr/>
        </p:nvSpPr>
        <p:spPr>
          <a:xfrm>
            <a:off x="334566" y="6703815"/>
            <a:ext cx="681105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  <a:latin typeface="+mj-ea"/>
                <a:ea typeface="+mj-ea"/>
              </a:rPr>
              <a:t>★おはなし会</a:t>
            </a:r>
            <a:endParaRPr kumimoji="1" lang="en-US" altLang="ja-JP" b="1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kumimoji="1" lang="ja-JP" altLang="en-US" sz="1600" b="1" dirty="0">
                <a:latin typeface="+mn-ea"/>
              </a:rPr>
              <a:t>★演目：おじさんのかさ　</a:t>
            </a:r>
            <a:r>
              <a:rPr kumimoji="1" lang="ja-JP" altLang="en-US" sz="1400" b="1" dirty="0">
                <a:latin typeface="+mn-ea"/>
              </a:rPr>
              <a:t>他</a:t>
            </a:r>
            <a:endParaRPr kumimoji="1" lang="en-US" altLang="ja-JP" sz="1400" b="1" dirty="0">
              <a:latin typeface="+mn-ea"/>
            </a:endParaRPr>
          </a:p>
          <a:p>
            <a:r>
              <a:rPr kumimoji="1" lang="ja-JP" altLang="en-US" sz="1600" b="1" dirty="0">
                <a:latin typeface="+mn-ea"/>
              </a:rPr>
              <a:t>日   時：</a:t>
            </a:r>
            <a:r>
              <a:rPr kumimoji="1" lang="en-US" altLang="ja-JP" sz="1600" b="1" dirty="0">
                <a:latin typeface="+mn-ea"/>
              </a:rPr>
              <a:t>6</a:t>
            </a:r>
            <a:r>
              <a:rPr kumimoji="1" lang="ja-JP" altLang="en-US" sz="1600" b="1" dirty="0">
                <a:latin typeface="+mn-ea"/>
              </a:rPr>
              <a:t>月</a:t>
            </a:r>
            <a:r>
              <a:rPr kumimoji="1" lang="en-US" altLang="ja-JP" sz="1600" b="1" dirty="0">
                <a:latin typeface="+mn-ea"/>
              </a:rPr>
              <a:t>27</a:t>
            </a:r>
            <a:r>
              <a:rPr kumimoji="1" lang="ja-JP" altLang="en-US" sz="1600" b="1" dirty="0">
                <a:latin typeface="+mn-ea"/>
              </a:rPr>
              <a:t>日（土）</a:t>
            </a:r>
            <a:r>
              <a:rPr kumimoji="1" lang="en-US" altLang="ja-JP" sz="1600" b="1" dirty="0">
                <a:latin typeface="+mn-ea"/>
              </a:rPr>
              <a:t>10</a:t>
            </a:r>
            <a:r>
              <a:rPr kumimoji="1" lang="ja-JP" altLang="en-US" sz="1600" b="1" dirty="0">
                <a:latin typeface="+mn-ea"/>
              </a:rPr>
              <a:t>：</a:t>
            </a:r>
            <a:r>
              <a:rPr kumimoji="1" lang="en-US" altLang="ja-JP" sz="1600" b="1" dirty="0">
                <a:latin typeface="+mn-ea"/>
              </a:rPr>
              <a:t>30-11</a:t>
            </a:r>
            <a:r>
              <a:rPr kumimoji="1" lang="ja-JP" altLang="en-US" sz="1600" b="1" dirty="0">
                <a:latin typeface="+mn-ea"/>
              </a:rPr>
              <a:t>：</a:t>
            </a:r>
            <a:r>
              <a:rPr kumimoji="1" lang="en-US" altLang="ja-JP" sz="1600" b="1" dirty="0">
                <a:latin typeface="+mn-ea"/>
              </a:rPr>
              <a:t>15</a:t>
            </a:r>
          </a:p>
          <a:p>
            <a:r>
              <a:rPr lang="ja-JP" altLang="en-US" sz="1600" b="1" dirty="0">
                <a:latin typeface="+mn-ea"/>
              </a:rPr>
              <a:t>対   象：小学生以下</a:t>
            </a:r>
            <a:r>
              <a:rPr lang="en-US" altLang="ja-JP" sz="1600" b="1" dirty="0">
                <a:latin typeface="+mn-ea"/>
              </a:rPr>
              <a:t>30</a:t>
            </a:r>
            <a:r>
              <a:rPr lang="ja-JP" altLang="en-US" sz="1600" b="1" dirty="0">
                <a:latin typeface="+mn-ea"/>
              </a:rPr>
              <a:t>人（未就学児は保護者同伴）</a:t>
            </a:r>
            <a:endParaRPr lang="en-US" altLang="ja-JP" sz="1600" b="1" dirty="0">
              <a:latin typeface="+mn-ea"/>
            </a:endParaRPr>
          </a:p>
          <a:p>
            <a:r>
              <a:rPr lang="ja-JP" altLang="en-US" sz="1600" b="1" dirty="0">
                <a:latin typeface="+mn-ea"/>
              </a:rPr>
              <a:t>主   催：〇△□</a:t>
            </a:r>
            <a:r>
              <a:rPr kumimoji="1" lang="ja-JP" altLang="en-US" sz="1600" b="1" dirty="0">
                <a:latin typeface="+mn-ea"/>
              </a:rPr>
              <a:t>　　　　　　　　</a:t>
            </a:r>
            <a:endParaRPr kumimoji="1" lang="en-US" altLang="ja-JP" sz="1600" b="1" dirty="0">
              <a:latin typeface="+mn-ea"/>
            </a:endParaRPr>
          </a:p>
          <a:p>
            <a:r>
              <a:rPr kumimoji="1" lang="ja-JP" altLang="en-US" sz="1600" b="1" dirty="0">
                <a:latin typeface="+mn-ea"/>
              </a:rPr>
              <a:t>申   込</a:t>
            </a:r>
            <a:r>
              <a:rPr kumimoji="1" lang="en-US" altLang="ja-JP" sz="1600" b="1" dirty="0">
                <a:latin typeface="+mn-ea"/>
              </a:rPr>
              <a:t>:</a:t>
            </a:r>
            <a:r>
              <a:rPr kumimoji="1" lang="ja-JP" altLang="en-US" sz="1600" b="1" dirty="0">
                <a:latin typeface="+mn-ea"/>
              </a:rPr>
              <a:t>当日直接地区センター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B7E286C-46A6-E755-EB24-8B2FD3FB7968}"/>
              </a:ext>
            </a:extLst>
          </p:cNvPr>
          <p:cNvSpPr txBox="1"/>
          <p:nvPr/>
        </p:nvSpPr>
        <p:spPr>
          <a:xfrm>
            <a:off x="3370039" y="7728649"/>
            <a:ext cx="41148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  <a:latin typeface="+mj-ea"/>
                <a:ea typeface="+mj-ea"/>
              </a:rPr>
              <a:t>★白根おもちゃ病院</a:t>
            </a:r>
            <a:endParaRPr kumimoji="1" lang="en-US" altLang="ja-JP" b="1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kumimoji="1" lang="en-US" altLang="ja-JP" sz="1600" b="1" dirty="0">
                <a:latin typeface="+mn-ea"/>
              </a:rPr>
              <a:t>7</a:t>
            </a:r>
            <a:r>
              <a:rPr kumimoji="1" lang="ja-JP" altLang="en-US" sz="1600" b="1" dirty="0">
                <a:latin typeface="+mn-ea"/>
              </a:rPr>
              <a:t>月</a:t>
            </a:r>
            <a:r>
              <a:rPr kumimoji="1" lang="en-US" altLang="ja-JP" sz="1600" b="1" dirty="0">
                <a:latin typeface="+mn-ea"/>
              </a:rPr>
              <a:t>4</a:t>
            </a:r>
            <a:r>
              <a:rPr kumimoji="1" lang="ja-JP" altLang="en-US" sz="1600" b="1" dirty="0">
                <a:latin typeface="+mn-ea"/>
              </a:rPr>
              <a:t>日（土）</a:t>
            </a:r>
            <a:r>
              <a:rPr kumimoji="1" lang="en-US" altLang="ja-JP" sz="1600" b="1" dirty="0">
                <a:latin typeface="+mn-ea"/>
              </a:rPr>
              <a:t>10</a:t>
            </a:r>
            <a:r>
              <a:rPr kumimoji="1" lang="ja-JP" altLang="en-US" sz="1600" b="1" dirty="0">
                <a:latin typeface="+mn-ea"/>
              </a:rPr>
              <a:t>：</a:t>
            </a:r>
            <a:r>
              <a:rPr kumimoji="1" lang="en-US" altLang="ja-JP" sz="1600" b="1" dirty="0">
                <a:latin typeface="+mn-ea"/>
              </a:rPr>
              <a:t>00-15</a:t>
            </a:r>
            <a:r>
              <a:rPr kumimoji="1" lang="ja-JP" altLang="en-US" sz="1600" b="1" dirty="0">
                <a:latin typeface="+mn-ea"/>
              </a:rPr>
              <a:t>：</a:t>
            </a:r>
            <a:r>
              <a:rPr kumimoji="1" lang="en-US" altLang="ja-JP" sz="1600" b="1" dirty="0">
                <a:latin typeface="+mn-ea"/>
              </a:rPr>
              <a:t>00</a:t>
            </a:r>
          </a:p>
          <a:p>
            <a:r>
              <a:rPr lang="ja-JP" altLang="en-US" sz="1600" b="1" dirty="0">
                <a:latin typeface="+mn-ea"/>
              </a:rPr>
              <a:t>★おもちゃ病院のドクターが壊れたおもちゃを</a:t>
            </a:r>
            <a:endParaRPr lang="en-US" altLang="ja-JP" sz="1600" b="1" dirty="0">
              <a:latin typeface="+mn-ea"/>
            </a:endParaRPr>
          </a:p>
          <a:p>
            <a:r>
              <a:rPr lang="ja-JP" altLang="en-US" sz="1600" b="1" dirty="0">
                <a:latin typeface="+mn-ea"/>
              </a:rPr>
              <a:t>直してくれます。</a:t>
            </a:r>
            <a:r>
              <a:rPr kumimoji="1" lang="ja-JP" altLang="en-US" sz="1600" b="1" dirty="0">
                <a:latin typeface="+mn-ea"/>
              </a:rPr>
              <a:t>　</a:t>
            </a:r>
            <a:endParaRPr kumimoji="1" lang="en-US" altLang="ja-JP" sz="1600" b="1" dirty="0">
              <a:latin typeface="+mn-ea"/>
            </a:endParaRPr>
          </a:p>
          <a:p>
            <a:r>
              <a:rPr kumimoji="1" lang="en-US" altLang="ja-JP" sz="1200" b="1" dirty="0">
                <a:latin typeface="+mn-ea"/>
              </a:rPr>
              <a:t>※</a:t>
            </a:r>
            <a:r>
              <a:rPr kumimoji="1" lang="ja-JP" altLang="en-US" sz="1200" b="1" dirty="0">
                <a:latin typeface="+mn-ea"/>
              </a:rPr>
              <a:t>場合により時間より早く終了することもあります。ご了承ください。</a:t>
            </a:r>
            <a:endParaRPr kumimoji="1" lang="en-US" altLang="ja-JP" sz="1200" b="1" dirty="0">
              <a:latin typeface="+mn-ea"/>
            </a:endParaRPr>
          </a:p>
          <a:p>
            <a:r>
              <a:rPr kumimoji="1" lang="ja-JP" altLang="en-US" sz="1600" b="1" dirty="0">
                <a:latin typeface="+mn-ea"/>
              </a:rPr>
              <a:t>　　　　　　　　　　　　　　当日直接地区センター</a:t>
            </a:r>
          </a:p>
        </p:txBody>
      </p:sp>
      <p:sp>
        <p:nvSpPr>
          <p:cNvPr id="4" name="テキスト ボックス 1473008301">
            <a:extLst>
              <a:ext uri="{FF2B5EF4-FFF2-40B4-BE49-F238E27FC236}">
                <a16:creationId xmlns:a16="http://schemas.microsoft.com/office/drawing/2014/main" id="{74ACF954-F767-1115-C5D9-548FD77B3E53}"/>
              </a:ext>
            </a:extLst>
          </p:cNvPr>
          <p:cNvSpPr txBox="1"/>
          <p:nvPr/>
        </p:nvSpPr>
        <p:spPr>
          <a:xfrm>
            <a:off x="4862271" y="5284603"/>
            <a:ext cx="2510424" cy="2112819"/>
          </a:xfrm>
          <a:prstGeom prst="rect">
            <a:avLst/>
          </a:prstGeom>
          <a:solidFill>
            <a:schemeClr val="lt1"/>
          </a:solidFill>
          <a:ln w="38100" cmpd="sng">
            <a:solidFill>
              <a:srgbClr val="FF00FF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524250"/>
                      <a:gd name="connsiteY0" fmla="*/ 0 h 2581275"/>
                      <a:gd name="connsiteX1" fmla="*/ 657860 w 3524250"/>
                      <a:gd name="connsiteY1" fmla="*/ 0 h 2581275"/>
                      <a:gd name="connsiteX2" fmla="*/ 1280477 w 3524250"/>
                      <a:gd name="connsiteY2" fmla="*/ 0 h 2581275"/>
                      <a:gd name="connsiteX3" fmla="*/ 1867852 w 3524250"/>
                      <a:gd name="connsiteY3" fmla="*/ 0 h 2581275"/>
                      <a:gd name="connsiteX4" fmla="*/ 2455227 w 3524250"/>
                      <a:gd name="connsiteY4" fmla="*/ 0 h 2581275"/>
                      <a:gd name="connsiteX5" fmla="*/ 3524250 w 3524250"/>
                      <a:gd name="connsiteY5" fmla="*/ 0 h 2581275"/>
                      <a:gd name="connsiteX6" fmla="*/ 3524250 w 3524250"/>
                      <a:gd name="connsiteY6" fmla="*/ 542068 h 2581275"/>
                      <a:gd name="connsiteX7" fmla="*/ 3524250 w 3524250"/>
                      <a:gd name="connsiteY7" fmla="*/ 1006697 h 2581275"/>
                      <a:gd name="connsiteX8" fmla="*/ 3524250 w 3524250"/>
                      <a:gd name="connsiteY8" fmla="*/ 1548765 h 2581275"/>
                      <a:gd name="connsiteX9" fmla="*/ 3524250 w 3524250"/>
                      <a:gd name="connsiteY9" fmla="*/ 1987582 h 2581275"/>
                      <a:gd name="connsiteX10" fmla="*/ 3524250 w 3524250"/>
                      <a:gd name="connsiteY10" fmla="*/ 2581275 h 2581275"/>
                      <a:gd name="connsiteX11" fmla="*/ 3007360 w 3524250"/>
                      <a:gd name="connsiteY11" fmla="*/ 2581275 h 2581275"/>
                      <a:gd name="connsiteX12" fmla="*/ 2349500 w 3524250"/>
                      <a:gd name="connsiteY12" fmla="*/ 2581275 h 2581275"/>
                      <a:gd name="connsiteX13" fmla="*/ 1797368 w 3524250"/>
                      <a:gd name="connsiteY13" fmla="*/ 2581275 h 2581275"/>
                      <a:gd name="connsiteX14" fmla="*/ 1139508 w 3524250"/>
                      <a:gd name="connsiteY14" fmla="*/ 2581275 h 2581275"/>
                      <a:gd name="connsiteX15" fmla="*/ 622618 w 3524250"/>
                      <a:gd name="connsiteY15" fmla="*/ 2581275 h 2581275"/>
                      <a:gd name="connsiteX16" fmla="*/ 0 w 3524250"/>
                      <a:gd name="connsiteY16" fmla="*/ 2581275 h 2581275"/>
                      <a:gd name="connsiteX17" fmla="*/ 0 w 3524250"/>
                      <a:gd name="connsiteY17" fmla="*/ 2142458 h 2581275"/>
                      <a:gd name="connsiteX18" fmla="*/ 0 w 3524250"/>
                      <a:gd name="connsiteY18" fmla="*/ 1703641 h 2581275"/>
                      <a:gd name="connsiteX19" fmla="*/ 0 w 3524250"/>
                      <a:gd name="connsiteY19" fmla="*/ 1264825 h 2581275"/>
                      <a:gd name="connsiteX20" fmla="*/ 0 w 3524250"/>
                      <a:gd name="connsiteY20" fmla="*/ 696944 h 2581275"/>
                      <a:gd name="connsiteX21" fmla="*/ 0 w 3524250"/>
                      <a:gd name="connsiteY21" fmla="*/ 0 h 2581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3524250" h="2581275" fill="none" extrusionOk="0">
                        <a:moveTo>
                          <a:pt x="0" y="0"/>
                        </a:moveTo>
                        <a:cubicBezTo>
                          <a:pt x="204249" y="-14099"/>
                          <a:pt x="399775" y="67627"/>
                          <a:pt x="657860" y="0"/>
                        </a:cubicBezTo>
                        <a:cubicBezTo>
                          <a:pt x="915945" y="-67627"/>
                          <a:pt x="1140410" y="16533"/>
                          <a:pt x="1280477" y="0"/>
                        </a:cubicBezTo>
                        <a:cubicBezTo>
                          <a:pt x="1420544" y="-16533"/>
                          <a:pt x="1716872" y="51189"/>
                          <a:pt x="1867852" y="0"/>
                        </a:cubicBezTo>
                        <a:cubicBezTo>
                          <a:pt x="2018833" y="-51189"/>
                          <a:pt x="2267526" y="1854"/>
                          <a:pt x="2455227" y="0"/>
                        </a:cubicBezTo>
                        <a:cubicBezTo>
                          <a:pt x="2642929" y="-1854"/>
                          <a:pt x="3088496" y="54104"/>
                          <a:pt x="3524250" y="0"/>
                        </a:cubicBezTo>
                        <a:cubicBezTo>
                          <a:pt x="3548666" y="189466"/>
                          <a:pt x="3495438" y="290919"/>
                          <a:pt x="3524250" y="542068"/>
                        </a:cubicBezTo>
                        <a:cubicBezTo>
                          <a:pt x="3553062" y="793217"/>
                          <a:pt x="3489341" y="808135"/>
                          <a:pt x="3524250" y="1006697"/>
                        </a:cubicBezTo>
                        <a:cubicBezTo>
                          <a:pt x="3559159" y="1205259"/>
                          <a:pt x="3473392" y="1286980"/>
                          <a:pt x="3524250" y="1548765"/>
                        </a:cubicBezTo>
                        <a:cubicBezTo>
                          <a:pt x="3575108" y="1810550"/>
                          <a:pt x="3504960" y="1773789"/>
                          <a:pt x="3524250" y="1987582"/>
                        </a:cubicBezTo>
                        <a:cubicBezTo>
                          <a:pt x="3543540" y="2201375"/>
                          <a:pt x="3501411" y="2292132"/>
                          <a:pt x="3524250" y="2581275"/>
                        </a:cubicBezTo>
                        <a:cubicBezTo>
                          <a:pt x="3286980" y="2581931"/>
                          <a:pt x="3239613" y="2562664"/>
                          <a:pt x="3007360" y="2581275"/>
                        </a:cubicBezTo>
                        <a:cubicBezTo>
                          <a:pt x="2775107" y="2599886"/>
                          <a:pt x="2675619" y="2558844"/>
                          <a:pt x="2349500" y="2581275"/>
                        </a:cubicBezTo>
                        <a:cubicBezTo>
                          <a:pt x="2023381" y="2603706"/>
                          <a:pt x="1908244" y="2553055"/>
                          <a:pt x="1797368" y="2581275"/>
                        </a:cubicBezTo>
                        <a:cubicBezTo>
                          <a:pt x="1686492" y="2609495"/>
                          <a:pt x="1332268" y="2529193"/>
                          <a:pt x="1139508" y="2581275"/>
                        </a:cubicBezTo>
                        <a:cubicBezTo>
                          <a:pt x="946748" y="2633357"/>
                          <a:pt x="859313" y="2545574"/>
                          <a:pt x="622618" y="2581275"/>
                        </a:cubicBezTo>
                        <a:cubicBezTo>
                          <a:pt x="385923" y="2616976"/>
                          <a:pt x="185080" y="2536764"/>
                          <a:pt x="0" y="2581275"/>
                        </a:cubicBezTo>
                        <a:cubicBezTo>
                          <a:pt x="-41327" y="2376400"/>
                          <a:pt x="8984" y="2347182"/>
                          <a:pt x="0" y="2142458"/>
                        </a:cubicBezTo>
                        <a:cubicBezTo>
                          <a:pt x="-8984" y="1937734"/>
                          <a:pt x="26167" y="1873065"/>
                          <a:pt x="0" y="1703641"/>
                        </a:cubicBezTo>
                        <a:cubicBezTo>
                          <a:pt x="-26167" y="1534217"/>
                          <a:pt x="22239" y="1420031"/>
                          <a:pt x="0" y="1264825"/>
                        </a:cubicBezTo>
                        <a:cubicBezTo>
                          <a:pt x="-22239" y="1109619"/>
                          <a:pt x="57127" y="831034"/>
                          <a:pt x="0" y="696944"/>
                        </a:cubicBezTo>
                        <a:cubicBezTo>
                          <a:pt x="-57127" y="562854"/>
                          <a:pt x="8165" y="167610"/>
                          <a:pt x="0" y="0"/>
                        </a:cubicBezTo>
                        <a:close/>
                      </a:path>
                      <a:path w="3524250" h="2581275" stroke="0" extrusionOk="0">
                        <a:moveTo>
                          <a:pt x="0" y="0"/>
                        </a:moveTo>
                        <a:cubicBezTo>
                          <a:pt x="254072" y="-27418"/>
                          <a:pt x="313416" y="9691"/>
                          <a:pt x="552132" y="0"/>
                        </a:cubicBezTo>
                        <a:cubicBezTo>
                          <a:pt x="790848" y="-9691"/>
                          <a:pt x="794398" y="51474"/>
                          <a:pt x="1033780" y="0"/>
                        </a:cubicBezTo>
                        <a:cubicBezTo>
                          <a:pt x="1273162" y="-51474"/>
                          <a:pt x="1559065" y="8105"/>
                          <a:pt x="1691640" y="0"/>
                        </a:cubicBezTo>
                        <a:cubicBezTo>
                          <a:pt x="1824215" y="-8105"/>
                          <a:pt x="2041027" y="22603"/>
                          <a:pt x="2243773" y="0"/>
                        </a:cubicBezTo>
                        <a:cubicBezTo>
                          <a:pt x="2446519" y="-22603"/>
                          <a:pt x="2557419" y="49649"/>
                          <a:pt x="2795905" y="0"/>
                        </a:cubicBezTo>
                        <a:cubicBezTo>
                          <a:pt x="3034391" y="-49649"/>
                          <a:pt x="3219982" y="45298"/>
                          <a:pt x="3524250" y="0"/>
                        </a:cubicBezTo>
                        <a:cubicBezTo>
                          <a:pt x="3547149" y="149897"/>
                          <a:pt x="3484607" y="241504"/>
                          <a:pt x="3524250" y="464630"/>
                        </a:cubicBezTo>
                        <a:cubicBezTo>
                          <a:pt x="3563893" y="687756"/>
                          <a:pt x="3499696" y="804178"/>
                          <a:pt x="3524250" y="980885"/>
                        </a:cubicBezTo>
                        <a:cubicBezTo>
                          <a:pt x="3548804" y="1157593"/>
                          <a:pt x="3510820" y="1302836"/>
                          <a:pt x="3524250" y="1445514"/>
                        </a:cubicBezTo>
                        <a:cubicBezTo>
                          <a:pt x="3537680" y="1588192"/>
                          <a:pt x="3482405" y="1719766"/>
                          <a:pt x="3524250" y="1910144"/>
                        </a:cubicBezTo>
                        <a:cubicBezTo>
                          <a:pt x="3566095" y="2100522"/>
                          <a:pt x="3478490" y="2265158"/>
                          <a:pt x="3524250" y="2581275"/>
                        </a:cubicBezTo>
                        <a:cubicBezTo>
                          <a:pt x="3280932" y="2653986"/>
                          <a:pt x="3051710" y="2564145"/>
                          <a:pt x="2901633" y="2581275"/>
                        </a:cubicBezTo>
                        <a:cubicBezTo>
                          <a:pt x="2751556" y="2598405"/>
                          <a:pt x="2508086" y="2542860"/>
                          <a:pt x="2243773" y="2581275"/>
                        </a:cubicBezTo>
                        <a:cubicBezTo>
                          <a:pt x="1979460" y="2619690"/>
                          <a:pt x="1827176" y="2556015"/>
                          <a:pt x="1585913" y="2581275"/>
                        </a:cubicBezTo>
                        <a:cubicBezTo>
                          <a:pt x="1344650" y="2606535"/>
                          <a:pt x="1203347" y="2520430"/>
                          <a:pt x="1069023" y="2581275"/>
                        </a:cubicBezTo>
                        <a:cubicBezTo>
                          <a:pt x="934699" y="2642120"/>
                          <a:pt x="352012" y="2575914"/>
                          <a:pt x="0" y="2581275"/>
                        </a:cubicBezTo>
                        <a:cubicBezTo>
                          <a:pt x="-46264" y="2433964"/>
                          <a:pt x="45558" y="2222851"/>
                          <a:pt x="0" y="2013395"/>
                        </a:cubicBezTo>
                        <a:cubicBezTo>
                          <a:pt x="-45558" y="1803939"/>
                          <a:pt x="31898" y="1706154"/>
                          <a:pt x="0" y="1574578"/>
                        </a:cubicBezTo>
                        <a:cubicBezTo>
                          <a:pt x="-31898" y="1443002"/>
                          <a:pt x="17031" y="1287930"/>
                          <a:pt x="0" y="1109948"/>
                        </a:cubicBezTo>
                        <a:cubicBezTo>
                          <a:pt x="-17031" y="931966"/>
                          <a:pt x="4471" y="761976"/>
                          <a:pt x="0" y="645319"/>
                        </a:cubicBezTo>
                        <a:cubicBezTo>
                          <a:pt x="-4471" y="528662"/>
                          <a:pt x="11624" y="17609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000"/>
              </a:lnSpc>
            </a:pPr>
            <a:endParaRPr lang="en-US" altLang="ja-JP" sz="2400" kern="100" dirty="0"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ctr">
              <a:lnSpc>
                <a:spcPts val="2000"/>
              </a:lnSpc>
            </a:pPr>
            <a:r>
              <a:rPr lang="ja-JP" kern="100" dirty="0"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☆あさひ</a:t>
            </a:r>
            <a:r>
              <a:rPr lang="en-US" kern="100" dirty="0"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DE</a:t>
            </a:r>
            <a:r>
              <a:rPr lang="ja-JP" kern="100" dirty="0"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あ･そ･ぼ☆</a:t>
            </a:r>
          </a:p>
          <a:p>
            <a:pPr algn="ctr">
              <a:lnSpc>
                <a:spcPts val="2000"/>
              </a:lnSpc>
            </a:pPr>
            <a:r>
              <a:rPr lang="ja-JP" sz="1400" b="1" kern="100" dirty="0"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毎週木曜日（祝日を除く）</a:t>
            </a:r>
          </a:p>
          <a:p>
            <a:pPr algn="ctr">
              <a:lnSpc>
                <a:spcPts val="2000"/>
              </a:lnSpc>
            </a:pPr>
            <a:r>
              <a:rPr lang="ja-JP" sz="1400" b="1" kern="100" dirty="0"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子育て支援者さんと話そう！</a:t>
            </a:r>
          </a:p>
          <a:p>
            <a:pPr algn="ctr">
              <a:lnSpc>
                <a:spcPts val="2000"/>
              </a:lnSpc>
            </a:pPr>
            <a:r>
              <a:rPr lang="ja-JP" sz="1400" b="1" kern="100" dirty="0"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子育て仲間もいます。</a:t>
            </a:r>
          </a:p>
          <a:p>
            <a:pPr algn="ctr">
              <a:lnSpc>
                <a:spcPts val="2000"/>
              </a:lnSpc>
            </a:pPr>
            <a:r>
              <a:rPr lang="en-US" sz="1400" b="1" kern="100" dirty="0"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10</a:t>
            </a:r>
            <a:r>
              <a:rPr lang="ja-JP" sz="1400" b="1" kern="100" dirty="0"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：</a:t>
            </a:r>
            <a:r>
              <a:rPr lang="en-US" sz="1400" b="1" kern="100" dirty="0"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00</a:t>
            </a:r>
            <a:r>
              <a:rPr lang="ja-JP" sz="1400" b="1" kern="100" dirty="0"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～</a:t>
            </a:r>
            <a:r>
              <a:rPr lang="en-US" sz="1400" b="1" kern="100" dirty="0"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12</a:t>
            </a:r>
            <a:r>
              <a:rPr lang="ja-JP" sz="1400" b="1" kern="100" dirty="0"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：</a:t>
            </a:r>
            <a:r>
              <a:rPr lang="en-US" sz="1400" b="1" kern="100" dirty="0"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00</a:t>
            </a:r>
            <a:endParaRPr lang="ja-JP" sz="1400" b="1" kern="100" dirty="0"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ctr">
              <a:lnSpc>
                <a:spcPts val="2000"/>
              </a:lnSpc>
            </a:pPr>
            <a:r>
              <a:rPr lang="ja-JP" sz="1400" b="1" kern="100" dirty="0"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プレイルーム</a:t>
            </a:r>
            <a:endParaRPr lang="en-US" altLang="ja-JP" sz="1400" b="1" kern="100" dirty="0"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ctr">
              <a:lnSpc>
                <a:spcPts val="2000"/>
              </a:lnSpc>
            </a:pPr>
            <a:endParaRPr lang="ja-JP" sz="1400" b="1" kern="100" dirty="0"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r>
              <a:rPr lang="en-US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6" name="図 5" descr="人形劇のイラスト">
            <a:extLst>
              <a:ext uri="{FF2B5EF4-FFF2-40B4-BE49-F238E27FC236}">
                <a16:creationId xmlns:a16="http://schemas.microsoft.com/office/drawing/2014/main" id="{5E413795-97BA-5697-39CF-72E79B5FAA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043" y="6380972"/>
            <a:ext cx="1121317" cy="1016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A5FC1BB-FFFB-93F4-E598-31291D92CE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969424" y="1364313"/>
            <a:ext cx="952500" cy="95250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43D10DE6-63F0-804E-71B5-29AC6809CA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24036" y="288075"/>
            <a:ext cx="952500" cy="952500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B5C31D40-3AA0-8A6A-0BEA-78A4E4ACE6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00286" y="1037864"/>
            <a:ext cx="952500" cy="9525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7465" y="375174"/>
            <a:ext cx="7332464" cy="8688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825"/>
              </a:lnSpc>
              <a:spcBef>
                <a:spcPct val="0"/>
              </a:spcBef>
            </a:pPr>
            <a:r>
              <a:rPr lang="ja-JP" altLang="en-US" sz="4400" spc="-1117" dirty="0">
                <a:solidFill>
                  <a:srgbClr val="2E63B6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廻想体 マキナB"/>
                <a:sym typeface="廻想体 マキナB"/>
              </a:rPr>
              <a:t>白    根    地    区    セ    ン    タ   ー   だ    よ     り    ６    月    号</a:t>
            </a:r>
            <a:endParaRPr lang="en-US" sz="4400" spc="-1117" dirty="0">
              <a:solidFill>
                <a:srgbClr val="2E63B6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廻想体 マキナB"/>
              <a:sym typeface="廻想体 マキナB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66C4FAD-815D-FD88-ADF5-26934ED8B5EF}"/>
              </a:ext>
            </a:extLst>
          </p:cNvPr>
          <p:cNvSpPr txBox="1"/>
          <p:nvPr/>
        </p:nvSpPr>
        <p:spPr>
          <a:xfrm>
            <a:off x="1542031" y="1238969"/>
            <a:ext cx="4772437" cy="991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</a:pPr>
            <a:r>
              <a:rPr lang="ja-JP" altLang="ja-JP" sz="1800" kern="100" dirty="0">
                <a:effectLst/>
                <a:latin typeface="游明朝" panose="02020400000000000000" pitchFamily="18" charset="-128"/>
                <a:ea typeface="UD デジタル 教科書体 N-B" panose="02020700000000000000" pitchFamily="18" charset="-128"/>
                <a:cs typeface="Times New Roman" panose="02020603050405020304" pitchFamily="18" charset="0"/>
              </a:rPr>
              <a:t>アジサイが雨に映える季節になりました。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2500"/>
              </a:lnSpc>
            </a:pPr>
            <a:r>
              <a:rPr lang="en-US" altLang="ja-JP" sz="1800" kern="100" dirty="0">
                <a:effectLst/>
                <a:latin typeface="UD デジタル 教科書体 N-B" panose="020207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6</a:t>
            </a:r>
            <a:r>
              <a:rPr lang="ja-JP" altLang="ja-JP" sz="1800" kern="100" dirty="0">
                <a:effectLst/>
                <a:latin typeface="游明朝" panose="02020400000000000000" pitchFamily="18" charset="-128"/>
                <a:ea typeface="UD デジタル 教科書体 N-B" panose="02020700000000000000" pitchFamily="18" charset="-128"/>
                <a:cs typeface="Times New Roman" panose="02020603050405020304" pitchFamily="18" charset="0"/>
              </a:rPr>
              <a:t>月号も素敵な講座をご案内します。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r>
              <a:rPr lang="ja-JP" altLang="ja-JP" sz="1800" kern="100" dirty="0">
                <a:effectLst/>
                <a:latin typeface="游明朝" panose="02020400000000000000" pitchFamily="18" charset="-128"/>
                <a:ea typeface="UD デジタル 教科書体 N-B" panose="02020700000000000000" pitchFamily="18" charset="-128"/>
                <a:cs typeface="Times New Roman" panose="02020603050405020304" pitchFamily="18" charset="0"/>
              </a:rPr>
              <a:t>皆さまのご参加をお待ちしております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84E2959-F4EB-184D-245B-C79BE94E9937}"/>
              </a:ext>
            </a:extLst>
          </p:cNvPr>
          <p:cNvSpPr txBox="1"/>
          <p:nvPr/>
        </p:nvSpPr>
        <p:spPr>
          <a:xfrm>
            <a:off x="334566" y="5079765"/>
            <a:ext cx="68110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  <a:latin typeface="+mj-ea"/>
                <a:ea typeface="+mj-ea"/>
              </a:rPr>
              <a:t>★にんぎょうげき</a:t>
            </a:r>
            <a:endParaRPr kumimoji="1" lang="en-US" altLang="ja-JP" sz="2000" b="1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kumimoji="1" lang="ja-JP" altLang="en-US" sz="1600" b="1" dirty="0">
                <a:latin typeface="+mn-ea"/>
              </a:rPr>
              <a:t>★演目：</a:t>
            </a:r>
            <a:r>
              <a:rPr kumimoji="1" lang="en-US" altLang="ja-JP" sz="1600" b="1" dirty="0">
                <a:latin typeface="+mn-ea"/>
              </a:rPr>
              <a:t>3</a:t>
            </a:r>
            <a:r>
              <a:rPr kumimoji="1" lang="ja-JP" altLang="en-US" sz="1600" b="1" dirty="0">
                <a:latin typeface="+mn-ea"/>
              </a:rPr>
              <a:t>匹のこぶた　</a:t>
            </a:r>
            <a:r>
              <a:rPr kumimoji="1" lang="ja-JP" altLang="en-US" sz="1400" b="1" dirty="0">
                <a:latin typeface="+mn-ea"/>
              </a:rPr>
              <a:t>他</a:t>
            </a:r>
            <a:endParaRPr kumimoji="1" lang="en-US" altLang="ja-JP" sz="1400" b="1" dirty="0">
              <a:latin typeface="+mn-ea"/>
            </a:endParaRPr>
          </a:p>
          <a:p>
            <a:r>
              <a:rPr kumimoji="1" lang="ja-JP" altLang="en-US" sz="1600" b="1" dirty="0">
                <a:latin typeface="+mn-ea"/>
              </a:rPr>
              <a:t>日 　時：</a:t>
            </a:r>
            <a:r>
              <a:rPr kumimoji="1" lang="en-US" altLang="ja-JP" sz="1600" b="1" dirty="0">
                <a:latin typeface="+mn-ea"/>
              </a:rPr>
              <a:t>6</a:t>
            </a:r>
            <a:r>
              <a:rPr kumimoji="1" lang="ja-JP" altLang="en-US" sz="1600" b="1" dirty="0">
                <a:latin typeface="+mn-ea"/>
              </a:rPr>
              <a:t>月</a:t>
            </a:r>
            <a:r>
              <a:rPr kumimoji="1" lang="en-US" altLang="ja-JP" sz="1600" b="1" dirty="0">
                <a:latin typeface="+mn-ea"/>
              </a:rPr>
              <a:t>20</a:t>
            </a:r>
            <a:r>
              <a:rPr kumimoji="1" lang="ja-JP" altLang="en-US" sz="1600" b="1" dirty="0">
                <a:latin typeface="+mn-ea"/>
              </a:rPr>
              <a:t>日（土）</a:t>
            </a:r>
            <a:r>
              <a:rPr kumimoji="1" lang="en-US" altLang="ja-JP" sz="1600" b="1" dirty="0">
                <a:latin typeface="+mn-ea"/>
              </a:rPr>
              <a:t>10</a:t>
            </a:r>
            <a:r>
              <a:rPr kumimoji="1" lang="ja-JP" altLang="en-US" sz="1600" b="1" dirty="0">
                <a:latin typeface="+mn-ea"/>
              </a:rPr>
              <a:t>：</a:t>
            </a:r>
            <a:r>
              <a:rPr kumimoji="1" lang="en-US" altLang="ja-JP" sz="1600" b="1" dirty="0">
                <a:latin typeface="+mn-ea"/>
              </a:rPr>
              <a:t>30-11</a:t>
            </a:r>
            <a:r>
              <a:rPr kumimoji="1" lang="ja-JP" altLang="en-US" sz="1600" b="1" dirty="0">
                <a:latin typeface="+mn-ea"/>
              </a:rPr>
              <a:t>：</a:t>
            </a:r>
            <a:r>
              <a:rPr kumimoji="1" lang="en-US" altLang="ja-JP" sz="1600" b="1" dirty="0">
                <a:latin typeface="+mn-ea"/>
              </a:rPr>
              <a:t>15</a:t>
            </a:r>
          </a:p>
          <a:p>
            <a:r>
              <a:rPr lang="ja-JP" altLang="en-US" sz="1600" b="1" dirty="0">
                <a:latin typeface="+mn-ea"/>
              </a:rPr>
              <a:t>対　 象：小学生以下</a:t>
            </a:r>
            <a:r>
              <a:rPr lang="en-US" altLang="ja-JP" sz="1600" b="1" dirty="0">
                <a:latin typeface="+mn-ea"/>
              </a:rPr>
              <a:t>30</a:t>
            </a:r>
            <a:r>
              <a:rPr lang="ja-JP" altLang="en-US" sz="1600" b="1" dirty="0">
                <a:latin typeface="+mn-ea"/>
              </a:rPr>
              <a:t>人（未就学児は保護者同伴）</a:t>
            </a:r>
            <a:endParaRPr lang="en-US" altLang="ja-JP" sz="1600" b="1" dirty="0">
              <a:latin typeface="+mn-ea"/>
            </a:endParaRPr>
          </a:p>
          <a:p>
            <a:r>
              <a:rPr lang="ja-JP" altLang="en-US" sz="1600" b="1" dirty="0">
                <a:latin typeface="+mn-ea"/>
              </a:rPr>
              <a:t>主   催：人形劇団げんき村</a:t>
            </a:r>
            <a:r>
              <a:rPr kumimoji="1" lang="ja-JP" altLang="en-US" sz="1600" b="1" dirty="0">
                <a:latin typeface="+mn-ea"/>
              </a:rPr>
              <a:t>　　　　　　　　　　　　　　　　　　　　</a:t>
            </a:r>
            <a:endParaRPr kumimoji="1" lang="en-US" altLang="ja-JP" sz="1600" b="1" dirty="0">
              <a:latin typeface="+mn-ea"/>
            </a:endParaRPr>
          </a:p>
          <a:p>
            <a:r>
              <a:rPr kumimoji="1" lang="ja-JP" altLang="en-US" sz="1600" b="1" dirty="0">
                <a:latin typeface="+mn-ea"/>
              </a:rPr>
              <a:t>申   込</a:t>
            </a:r>
            <a:r>
              <a:rPr kumimoji="1" lang="en-US" altLang="ja-JP" sz="1600" b="1" dirty="0">
                <a:latin typeface="+mn-ea"/>
              </a:rPr>
              <a:t>:</a:t>
            </a:r>
            <a:r>
              <a:rPr kumimoji="1" lang="ja-JP" altLang="en-US" sz="1600" b="1" dirty="0">
                <a:latin typeface="+mn-ea"/>
              </a:rPr>
              <a:t>　当日直接地区センター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BEFA112-C564-A053-5C78-E1D7309BD02F}"/>
              </a:ext>
            </a:extLst>
          </p:cNvPr>
          <p:cNvSpPr txBox="1"/>
          <p:nvPr/>
        </p:nvSpPr>
        <p:spPr>
          <a:xfrm>
            <a:off x="297043" y="2315993"/>
            <a:ext cx="6961617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00B0F0"/>
                </a:solidFill>
                <a:latin typeface="+mj-ea"/>
                <a:ea typeface="+mj-ea"/>
              </a:rPr>
              <a:t>★健康麻雀教室＜全８回＞</a:t>
            </a:r>
            <a:endParaRPr kumimoji="1" lang="en-US" altLang="ja-JP" b="1" dirty="0">
              <a:solidFill>
                <a:srgbClr val="00B0F0"/>
              </a:solidFill>
              <a:latin typeface="+mj-ea"/>
              <a:ea typeface="+mj-ea"/>
            </a:endParaRPr>
          </a:p>
          <a:p>
            <a:r>
              <a:rPr kumimoji="1" lang="ja-JP" altLang="en-US" sz="1500" b="1" dirty="0">
                <a:latin typeface="+mn-ea"/>
              </a:rPr>
              <a:t>日 　時：</a:t>
            </a:r>
            <a:r>
              <a:rPr kumimoji="1" lang="en-US" altLang="ja-JP" sz="1500" b="1" dirty="0">
                <a:latin typeface="+mn-ea"/>
              </a:rPr>
              <a:t>7</a:t>
            </a:r>
            <a:r>
              <a:rPr kumimoji="1" lang="ja-JP" altLang="en-US" sz="1500" b="1" dirty="0">
                <a:latin typeface="+mn-ea"/>
              </a:rPr>
              <a:t>月</a:t>
            </a:r>
            <a:r>
              <a:rPr kumimoji="1" lang="en-US" altLang="ja-JP" sz="1500" b="1" dirty="0">
                <a:latin typeface="+mn-ea"/>
              </a:rPr>
              <a:t>7</a:t>
            </a:r>
            <a:r>
              <a:rPr kumimoji="1" lang="ja-JP" altLang="en-US" sz="1500" b="1" dirty="0">
                <a:latin typeface="+mn-ea"/>
              </a:rPr>
              <a:t>・</a:t>
            </a:r>
            <a:r>
              <a:rPr kumimoji="1" lang="en-US" altLang="ja-JP" sz="1500" b="1" dirty="0">
                <a:latin typeface="+mn-ea"/>
              </a:rPr>
              <a:t>21</a:t>
            </a:r>
            <a:r>
              <a:rPr kumimoji="1" lang="ja-JP" altLang="en-US" sz="1500" b="1" dirty="0">
                <a:latin typeface="+mn-ea"/>
              </a:rPr>
              <a:t>日</a:t>
            </a:r>
            <a:r>
              <a:rPr kumimoji="1" lang="en-US" altLang="ja-JP" sz="1500" b="1" dirty="0">
                <a:latin typeface="+mn-ea"/>
              </a:rPr>
              <a:t>,8</a:t>
            </a:r>
            <a:r>
              <a:rPr kumimoji="1" lang="ja-JP" altLang="en-US" sz="1500" b="1" dirty="0">
                <a:latin typeface="+mn-ea"/>
              </a:rPr>
              <a:t>月</a:t>
            </a:r>
            <a:r>
              <a:rPr kumimoji="1" lang="en-US" altLang="ja-JP" sz="1500" b="1" dirty="0">
                <a:latin typeface="+mn-ea"/>
              </a:rPr>
              <a:t>4</a:t>
            </a:r>
            <a:r>
              <a:rPr kumimoji="1" lang="ja-JP" altLang="en-US" sz="1500" b="1" dirty="0">
                <a:latin typeface="+mn-ea"/>
              </a:rPr>
              <a:t>・</a:t>
            </a:r>
            <a:r>
              <a:rPr kumimoji="1" lang="en-US" altLang="ja-JP" sz="1500" b="1" dirty="0">
                <a:latin typeface="+mn-ea"/>
              </a:rPr>
              <a:t>18</a:t>
            </a:r>
            <a:r>
              <a:rPr kumimoji="1" lang="ja-JP" altLang="en-US" sz="1500" b="1" dirty="0">
                <a:latin typeface="+mn-ea"/>
              </a:rPr>
              <a:t>日</a:t>
            </a:r>
            <a:r>
              <a:rPr kumimoji="1" lang="en-US" altLang="ja-JP" sz="1500" b="1" dirty="0">
                <a:latin typeface="+mn-ea"/>
              </a:rPr>
              <a:t>,9</a:t>
            </a:r>
            <a:r>
              <a:rPr kumimoji="1" lang="ja-JP" altLang="en-US" sz="1500" b="1" dirty="0">
                <a:latin typeface="+mn-ea"/>
              </a:rPr>
              <a:t>月</a:t>
            </a:r>
            <a:r>
              <a:rPr kumimoji="1" lang="en-US" altLang="ja-JP" sz="1500" b="1" dirty="0">
                <a:latin typeface="+mn-ea"/>
              </a:rPr>
              <a:t>1</a:t>
            </a:r>
            <a:r>
              <a:rPr kumimoji="1" lang="ja-JP" altLang="en-US" sz="1500" b="1" dirty="0">
                <a:latin typeface="+mn-ea"/>
              </a:rPr>
              <a:t>・</a:t>
            </a:r>
            <a:r>
              <a:rPr kumimoji="1" lang="en-US" altLang="ja-JP" sz="1500" b="1" dirty="0">
                <a:latin typeface="+mn-ea"/>
              </a:rPr>
              <a:t>15</a:t>
            </a:r>
            <a:r>
              <a:rPr kumimoji="1" lang="ja-JP" altLang="en-US" sz="1500" b="1" dirty="0">
                <a:latin typeface="+mn-ea"/>
              </a:rPr>
              <a:t>日</a:t>
            </a:r>
            <a:r>
              <a:rPr kumimoji="1" lang="en-US" altLang="ja-JP" sz="1500" b="1" dirty="0">
                <a:latin typeface="+mn-ea"/>
              </a:rPr>
              <a:t>,10</a:t>
            </a:r>
            <a:r>
              <a:rPr kumimoji="1" lang="ja-JP" altLang="en-US" sz="1500" b="1" dirty="0">
                <a:latin typeface="+mn-ea"/>
              </a:rPr>
              <a:t>月</a:t>
            </a:r>
            <a:r>
              <a:rPr kumimoji="1" lang="en-US" altLang="ja-JP" sz="1500" b="1" dirty="0">
                <a:latin typeface="+mn-ea"/>
              </a:rPr>
              <a:t>6</a:t>
            </a:r>
            <a:r>
              <a:rPr kumimoji="1" lang="ja-JP" altLang="en-US" sz="1500" b="1" dirty="0">
                <a:latin typeface="+mn-ea"/>
              </a:rPr>
              <a:t>・</a:t>
            </a:r>
            <a:r>
              <a:rPr kumimoji="1" lang="en-US" altLang="ja-JP" sz="1500" b="1" dirty="0">
                <a:latin typeface="+mn-ea"/>
              </a:rPr>
              <a:t>20</a:t>
            </a:r>
            <a:r>
              <a:rPr kumimoji="1" lang="ja-JP" altLang="en-US" sz="1500" b="1" dirty="0">
                <a:latin typeface="+mn-ea"/>
              </a:rPr>
              <a:t>日</a:t>
            </a:r>
            <a:r>
              <a:rPr kumimoji="1" lang="en-US" altLang="ja-JP" sz="1500" b="1" dirty="0">
                <a:latin typeface="+mn-ea"/>
              </a:rPr>
              <a:t> </a:t>
            </a:r>
            <a:r>
              <a:rPr kumimoji="1" lang="ja-JP" altLang="en-US" sz="1500" b="1" dirty="0">
                <a:latin typeface="+mn-ea"/>
              </a:rPr>
              <a:t>第</a:t>
            </a:r>
            <a:r>
              <a:rPr kumimoji="1" lang="en-US" altLang="ja-JP" sz="1500" b="1" dirty="0">
                <a:latin typeface="+mn-ea"/>
              </a:rPr>
              <a:t>1</a:t>
            </a:r>
            <a:r>
              <a:rPr kumimoji="1" lang="ja-JP" altLang="en-US" sz="1500" b="1" dirty="0">
                <a:latin typeface="+mn-ea"/>
              </a:rPr>
              <a:t>＆</a:t>
            </a:r>
            <a:r>
              <a:rPr kumimoji="1" lang="en-US" altLang="ja-JP" sz="1500" b="1" dirty="0">
                <a:latin typeface="+mn-ea"/>
              </a:rPr>
              <a:t>3 </a:t>
            </a:r>
            <a:r>
              <a:rPr kumimoji="1" lang="ja-JP" altLang="en-US" sz="1500" b="1" dirty="0">
                <a:latin typeface="+mn-ea"/>
              </a:rPr>
              <a:t>（火）</a:t>
            </a:r>
            <a:r>
              <a:rPr kumimoji="1" lang="en-US" altLang="ja-JP" sz="1500" b="1" dirty="0">
                <a:latin typeface="+mn-ea"/>
              </a:rPr>
              <a:t>12</a:t>
            </a:r>
            <a:r>
              <a:rPr kumimoji="1" lang="ja-JP" altLang="en-US" sz="1500" b="1" dirty="0">
                <a:latin typeface="+mn-ea"/>
              </a:rPr>
              <a:t>：</a:t>
            </a:r>
            <a:r>
              <a:rPr kumimoji="1" lang="en-US" altLang="ja-JP" sz="1500" b="1" dirty="0">
                <a:latin typeface="+mn-ea"/>
              </a:rPr>
              <a:t>40-14</a:t>
            </a:r>
            <a:r>
              <a:rPr kumimoji="1" lang="ja-JP" altLang="en-US" sz="1500" b="1" dirty="0">
                <a:latin typeface="+mn-ea"/>
              </a:rPr>
              <a:t>：</a:t>
            </a:r>
            <a:r>
              <a:rPr kumimoji="1" lang="en-US" altLang="ja-JP" sz="1500" b="1" dirty="0">
                <a:latin typeface="+mn-ea"/>
              </a:rPr>
              <a:t>40</a:t>
            </a:r>
          </a:p>
          <a:p>
            <a:r>
              <a:rPr lang="ja-JP" altLang="en-US" sz="1500" b="1" dirty="0">
                <a:latin typeface="+mn-ea"/>
              </a:rPr>
              <a:t>対   象：</a:t>
            </a:r>
            <a:r>
              <a:rPr lang="en-US" altLang="ja-JP" sz="1500" b="1" dirty="0">
                <a:latin typeface="+mn-ea"/>
              </a:rPr>
              <a:t>18</a:t>
            </a:r>
            <a:r>
              <a:rPr lang="ja-JP" altLang="en-US" sz="1500" b="1" dirty="0">
                <a:latin typeface="+mn-ea"/>
              </a:rPr>
              <a:t>歳以上　</a:t>
            </a:r>
            <a:r>
              <a:rPr lang="en-US" altLang="ja-JP" sz="1500" b="1" dirty="0">
                <a:latin typeface="+mn-ea"/>
              </a:rPr>
              <a:t>8</a:t>
            </a:r>
            <a:r>
              <a:rPr lang="ja-JP" altLang="en-US" sz="1500" b="1" dirty="0">
                <a:latin typeface="+mn-ea"/>
              </a:rPr>
              <a:t>人（先着順）</a:t>
            </a:r>
            <a:endParaRPr lang="en-US" altLang="ja-JP" sz="1500" b="1" dirty="0">
              <a:latin typeface="+mn-ea"/>
            </a:endParaRPr>
          </a:p>
          <a:p>
            <a:r>
              <a:rPr kumimoji="1" lang="ja-JP" altLang="en-US" sz="1500" b="1" dirty="0">
                <a:latin typeface="+mn-ea"/>
              </a:rPr>
              <a:t>参加費：</a:t>
            </a:r>
            <a:r>
              <a:rPr kumimoji="1" lang="en-US" altLang="ja-JP" sz="1500" b="1" dirty="0">
                <a:latin typeface="+mn-ea"/>
              </a:rPr>
              <a:t>\4,000(8</a:t>
            </a:r>
            <a:r>
              <a:rPr kumimoji="1" lang="ja-JP" altLang="en-US" sz="1500" b="1" dirty="0">
                <a:latin typeface="+mn-ea"/>
              </a:rPr>
              <a:t>回分）　別途テキスト</a:t>
            </a:r>
            <a:r>
              <a:rPr kumimoji="1" lang="en-US" altLang="ja-JP" sz="1500" b="1" dirty="0">
                <a:latin typeface="+mn-ea"/>
              </a:rPr>
              <a:t>\1,200(</a:t>
            </a:r>
            <a:r>
              <a:rPr kumimoji="1" lang="ja-JP" altLang="en-US" sz="1500" b="1" dirty="0">
                <a:latin typeface="+mn-ea"/>
              </a:rPr>
              <a:t>初日購入）</a:t>
            </a:r>
            <a:endParaRPr kumimoji="1" lang="en-US" altLang="ja-JP" sz="1500" b="1" dirty="0">
              <a:latin typeface="+mn-ea"/>
            </a:endParaRPr>
          </a:p>
          <a:p>
            <a:r>
              <a:rPr kumimoji="1" lang="ja-JP" altLang="en-US" sz="1500" b="1" dirty="0">
                <a:latin typeface="+mn-ea"/>
              </a:rPr>
              <a:t>講　 師：大田　久美子（日本健康麻将協会レッスンプロ）</a:t>
            </a:r>
            <a:endParaRPr kumimoji="1" lang="en-US" altLang="ja-JP" sz="1500" b="1" dirty="0">
              <a:latin typeface="+mn-ea"/>
            </a:endParaRPr>
          </a:p>
          <a:p>
            <a:r>
              <a:rPr kumimoji="1" lang="ja-JP" altLang="en-US" sz="1500" b="1" dirty="0">
                <a:latin typeface="+mn-ea"/>
              </a:rPr>
              <a:t>申　込：</a:t>
            </a:r>
            <a:r>
              <a:rPr kumimoji="1" lang="en-US" altLang="ja-JP" sz="1500" b="1" dirty="0">
                <a:latin typeface="+mn-ea"/>
              </a:rPr>
              <a:t>6</a:t>
            </a:r>
            <a:r>
              <a:rPr kumimoji="1" lang="ja-JP" altLang="en-US" sz="1500" b="1" dirty="0">
                <a:latin typeface="+mn-ea"/>
              </a:rPr>
              <a:t>月</a:t>
            </a:r>
            <a:r>
              <a:rPr kumimoji="1" lang="en-US" altLang="ja-JP" sz="1500" b="1" dirty="0">
                <a:latin typeface="+mn-ea"/>
              </a:rPr>
              <a:t>23</a:t>
            </a:r>
            <a:r>
              <a:rPr kumimoji="1" lang="ja-JP" altLang="en-US" sz="1500" b="1" dirty="0">
                <a:latin typeface="+mn-ea"/>
              </a:rPr>
              <a:t>日（火）　</a:t>
            </a:r>
            <a:r>
              <a:rPr kumimoji="1" lang="en-US" altLang="ja-JP" sz="1500" b="1" dirty="0">
                <a:latin typeface="+mn-ea"/>
              </a:rPr>
              <a:t>10</a:t>
            </a:r>
            <a:r>
              <a:rPr kumimoji="1" lang="ja-JP" altLang="en-US" sz="1500" b="1" dirty="0">
                <a:latin typeface="+mn-ea"/>
              </a:rPr>
              <a:t>時～　（電話　翌日～）</a:t>
            </a:r>
            <a:endParaRPr kumimoji="1" lang="en-US" altLang="ja-JP" sz="1500" b="1" dirty="0">
              <a:latin typeface="+mn-ea"/>
            </a:endParaRPr>
          </a:p>
          <a:p>
            <a:r>
              <a:rPr kumimoji="1" lang="ja-JP" altLang="en-US" sz="1400" b="1" dirty="0">
                <a:latin typeface="+mn-ea"/>
              </a:rPr>
              <a:t>　　　　　　　</a:t>
            </a:r>
            <a:endParaRPr kumimoji="1" lang="en-US" altLang="ja-JP" sz="1400" b="1" dirty="0">
              <a:latin typeface="+mn-ea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62116B4-A855-40C9-2A17-92127E57AFC6}"/>
              </a:ext>
            </a:extLst>
          </p:cNvPr>
          <p:cNvSpPr txBox="1"/>
          <p:nvPr/>
        </p:nvSpPr>
        <p:spPr>
          <a:xfrm>
            <a:off x="3474566" y="3735204"/>
            <a:ext cx="4138468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00B0F0"/>
                </a:solidFill>
                <a:latin typeface="+mj-ea"/>
                <a:ea typeface="+mj-ea"/>
              </a:rPr>
              <a:t>★夏のシフォンロールケーキ</a:t>
            </a:r>
            <a:endParaRPr kumimoji="1" lang="en-US" altLang="ja-JP" b="1" dirty="0">
              <a:solidFill>
                <a:srgbClr val="00B0F0"/>
              </a:solidFill>
              <a:latin typeface="+mj-ea"/>
              <a:ea typeface="+mj-ea"/>
            </a:endParaRPr>
          </a:p>
          <a:p>
            <a:r>
              <a:rPr kumimoji="1" lang="ja-JP" altLang="en-US" sz="1500" b="1" dirty="0">
                <a:latin typeface="+mn-ea"/>
              </a:rPr>
              <a:t>日 　時：</a:t>
            </a:r>
            <a:r>
              <a:rPr kumimoji="1" lang="en-US" altLang="ja-JP" sz="1500" b="1" dirty="0">
                <a:latin typeface="+mn-ea"/>
              </a:rPr>
              <a:t>7</a:t>
            </a:r>
            <a:r>
              <a:rPr kumimoji="1" lang="ja-JP" altLang="en-US" sz="1500" b="1" dirty="0">
                <a:latin typeface="+mn-ea"/>
              </a:rPr>
              <a:t>月</a:t>
            </a:r>
            <a:r>
              <a:rPr kumimoji="1" lang="en-US" altLang="ja-JP" sz="1500" b="1" dirty="0">
                <a:latin typeface="+mn-ea"/>
              </a:rPr>
              <a:t>14</a:t>
            </a:r>
            <a:r>
              <a:rPr kumimoji="1" lang="ja-JP" altLang="en-US" sz="1500" b="1" dirty="0">
                <a:latin typeface="+mn-ea"/>
              </a:rPr>
              <a:t>日（火）</a:t>
            </a:r>
            <a:r>
              <a:rPr kumimoji="1" lang="en-US" altLang="ja-JP" sz="1500" b="1" dirty="0">
                <a:latin typeface="+mn-ea"/>
              </a:rPr>
              <a:t>10</a:t>
            </a:r>
            <a:r>
              <a:rPr kumimoji="1" lang="ja-JP" altLang="en-US" sz="1500" b="1" dirty="0">
                <a:latin typeface="+mn-ea"/>
              </a:rPr>
              <a:t>：</a:t>
            </a:r>
            <a:r>
              <a:rPr kumimoji="1" lang="en-US" altLang="ja-JP" sz="1500" b="1" dirty="0">
                <a:latin typeface="+mn-ea"/>
              </a:rPr>
              <a:t>00-13</a:t>
            </a:r>
            <a:r>
              <a:rPr kumimoji="1" lang="ja-JP" altLang="en-US" sz="1500" b="1" dirty="0">
                <a:latin typeface="+mn-ea"/>
              </a:rPr>
              <a:t>：</a:t>
            </a:r>
            <a:r>
              <a:rPr kumimoji="1" lang="en-US" altLang="ja-JP" sz="1500" b="1" dirty="0">
                <a:latin typeface="+mn-ea"/>
              </a:rPr>
              <a:t>00</a:t>
            </a:r>
          </a:p>
          <a:p>
            <a:r>
              <a:rPr lang="ja-JP" altLang="en-US" sz="1500" b="1" dirty="0">
                <a:latin typeface="+mn-ea"/>
              </a:rPr>
              <a:t>対   象：</a:t>
            </a:r>
            <a:r>
              <a:rPr lang="en-US" altLang="ja-JP" sz="1500" b="1" dirty="0">
                <a:latin typeface="+mn-ea"/>
              </a:rPr>
              <a:t>18</a:t>
            </a:r>
            <a:r>
              <a:rPr lang="ja-JP" altLang="en-US" sz="1500" b="1" dirty="0">
                <a:latin typeface="+mn-ea"/>
              </a:rPr>
              <a:t>歳以上　</a:t>
            </a:r>
            <a:r>
              <a:rPr lang="en-US" altLang="ja-JP" sz="1500" b="1" dirty="0">
                <a:latin typeface="+mn-ea"/>
              </a:rPr>
              <a:t>12</a:t>
            </a:r>
            <a:r>
              <a:rPr lang="ja-JP" altLang="en-US" sz="1500" b="1" dirty="0">
                <a:latin typeface="+mn-ea"/>
              </a:rPr>
              <a:t>人（先着順）</a:t>
            </a:r>
            <a:endParaRPr lang="en-US" altLang="ja-JP" sz="1500" b="1" dirty="0">
              <a:latin typeface="+mn-ea"/>
            </a:endParaRPr>
          </a:p>
          <a:p>
            <a:r>
              <a:rPr kumimoji="1" lang="ja-JP" altLang="en-US" sz="1500" b="1" dirty="0">
                <a:latin typeface="+mn-ea"/>
              </a:rPr>
              <a:t>参加費：</a:t>
            </a:r>
            <a:r>
              <a:rPr kumimoji="1" lang="en-US" altLang="ja-JP" sz="1500" b="1" dirty="0">
                <a:latin typeface="+mn-ea"/>
              </a:rPr>
              <a:t>\2,000</a:t>
            </a:r>
          </a:p>
          <a:p>
            <a:r>
              <a:rPr kumimoji="1" lang="ja-JP" altLang="en-US" sz="1500" b="1" dirty="0">
                <a:latin typeface="+mn-ea"/>
              </a:rPr>
              <a:t>講　 師：高崎　継民</a:t>
            </a:r>
            <a:endParaRPr kumimoji="1" lang="en-US" altLang="ja-JP" sz="1500" b="1" dirty="0">
              <a:latin typeface="+mn-ea"/>
            </a:endParaRPr>
          </a:p>
          <a:p>
            <a:r>
              <a:rPr kumimoji="1" lang="ja-JP" altLang="en-US" sz="1500" b="1" dirty="0">
                <a:latin typeface="+mn-ea"/>
              </a:rPr>
              <a:t>申　込：</a:t>
            </a:r>
            <a:r>
              <a:rPr kumimoji="1" lang="en-US" altLang="ja-JP" sz="1500" b="1" dirty="0">
                <a:latin typeface="+mn-ea"/>
              </a:rPr>
              <a:t>6</a:t>
            </a:r>
            <a:r>
              <a:rPr kumimoji="1" lang="ja-JP" altLang="en-US" sz="1500" b="1" dirty="0">
                <a:latin typeface="+mn-ea"/>
              </a:rPr>
              <a:t>月</a:t>
            </a:r>
            <a:r>
              <a:rPr kumimoji="1" lang="en-US" altLang="ja-JP" sz="1500" b="1" dirty="0">
                <a:latin typeface="+mn-ea"/>
              </a:rPr>
              <a:t>30</a:t>
            </a:r>
            <a:r>
              <a:rPr kumimoji="1" lang="ja-JP" altLang="en-US" sz="1500" b="1" dirty="0">
                <a:latin typeface="+mn-ea"/>
              </a:rPr>
              <a:t>日（火）　</a:t>
            </a:r>
            <a:r>
              <a:rPr kumimoji="1" lang="en-US" altLang="ja-JP" sz="1500" b="1" dirty="0">
                <a:latin typeface="+mn-ea"/>
              </a:rPr>
              <a:t>10</a:t>
            </a:r>
            <a:r>
              <a:rPr kumimoji="1" lang="ja-JP" altLang="en-US" sz="1500" b="1" dirty="0">
                <a:latin typeface="+mn-ea"/>
              </a:rPr>
              <a:t>時～　（電話　翌日～）</a:t>
            </a:r>
            <a:endParaRPr kumimoji="1" lang="en-US" altLang="ja-JP" sz="1500" b="1" dirty="0">
              <a:latin typeface="+mn-ea"/>
            </a:endParaRPr>
          </a:p>
          <a:p>
            <a:r>
              <a:rPr kumimoji="1" lang="ja-JP" altLang="en-US" sz="1400" b="1" dirty="0">
                <a:latin typeface="+mn-ea"/>
              </a:rPr>
              <a:t>　　　　　　　</a:t>
            </a:r>
            <a:endParaRPr kumimoji="1" lang="en-US" altLang="ja-JP" sz="1400" b="1" dirty="0">
              <a:latin typeface="+mn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0CB1D4F-D88D-5449-81E9-E6B7FF92C3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83" y="3764723"/>
            <a:ext cx="1542031" cy="102834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DAAF367-5B43-1A68-1866-ADF2B87F318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114" y="4136296"/>
            <a:ext cx="1365956" cy="88930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386C038-B86A-58B9-6DD3-1867893F7662}"/>
              </a:ext>
            </a:extLst>
          </p:cNvPr>
          <p:cNvSpPr txBox="1"/>
          <p:nvPr/>
        </p:nvSpPr>
        <p:spPr>
          <a:xfrm>
            <a:off x="418762" y="4814704"/>
            <a:ext cx="2287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写真はイメージです。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7C6121F-AF66-983F-4A14-63EB61B72DF7}"/>
              </a:ext>
            </a:extLst>
          </p:cNvPr>
          <p:cNvSpPr txBox="1"/>
          <p:nvPr/>
        </p:nvSpPr>
        <p:spPr>
          <a:xfrm>
            <a:off x="351805" y="8488926"/>
            <a:ext cx="422379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00B0F0"/>
                </a:solidFill>
                <a:latin typeface="+mj-ea"/>
                <a:ea typeface="+mj-ea"/>
              </a:rPr>
              <a:t>★地区センターを花で飾ろう</a:t>
            </a:r>
            <a:endParaRPr kumimoji="1" lang="en-US" altLang="ja-JP" b="1" dirty="0">
              <a:solidFill>
                <a:srgbClr val="00B0F0"/>
              </a:solidFill>
              <a:latin typeface="+mj-ea"/>
              <a:ea typeface="+mj-ea"/>
            </a:endParaRPr>
          </a:p>
          <a:p>
            <a:r>
              <a:rPr kumimoji="1" lang="ja-JP" altLang="en-US" sz="1500" b="1" dirty="0">
                <a:solidFill>
                  <a:srgbClr val="00B050"/>
                </a:solidFill>
                <a:latin typeface="+mn-ea"/>
              </a:rPr>
              <a:t>～花壇・プランターの</a:t>
            </a:r>
            <a:endParaRPr kumimoji="1" lang="en-US" altLang="ja-JP" sz="1500" b="1" dirty="0">
              <a:solidFill>
                <a:srgbClr val="00B050"/>
              </a:solidFill>
              <a:latin typeface="+mn-ea"/>
            </a:endParaRPr>
          </a:p>
          <a:p>
            <a:r>
              <a:rPr kumimoji="1" lang="ja-JP" altLang="en-US" sz="1500" b="1" dirty="0">
                <a:solidFill>
                  <a:srgbClr val="00B050"/>
                </a:solidFill>
                <a:latin typeface="+mn-ea"/>
              </a:rPr>
              <a:t>　　　　お手入れボランティア募集～</a:t>
            </a:r>
            <a:endParaRPr kumimoji="1" lang="en-US" altLang="ja-JP" sz="1500" b="1" dirty="0">
              <a:solidFill>
                <a:srgbClr val="00B050"/>
              </a:solidFill>
              <a:latin typeface="+mn-ea"/>
            </a:endParaRPr>
          </a:p>
          <a:p>
            <a:r>
              <a:rPr kumimoji="1" lang="ja-JP" altLang="en-US" sz="1500" b="1" dirty="0">
                <a:latin typeface="+mn-ea"/>
              </a:rPr>
              <a:t>日 　時：</a:t>
            </a:r>
            <a:r>
              <a:rPr kumimoji="1" lang="en-US" altLang="ja-JP" sz="1500" b="1" dirty="0">
                <a:latin typeface="+mn-ea"/>
              </a:rPr>
              <a:t>6</a:t>
            </a:r>
            <a:r>
              <a:rPr kumimoji="1" lang="ja-JP" altLang="en-US" sz="1500" b="1" dirty="0">
                <a:latin typeface="+mn-ea"/>
              </a:rPr>
              <a:t>月</a:t>
            </a:r>
            <a:r>
              <a:rPr kumimoji="1" lang="en-US" altLang="ja-JP" sz="1500" b="1" dirty="0">
                <a:latin typeface="+mn-ea"/>
              </a:rPr>
              <a:t>13</a:t>
            </a:r>
            <a:r>
              <a:rPr kumimoji="1" lang="ja-JP" altLang="en-US" sz="1500" b="1" dirty="0">
                <a:latin typeface="+mn-ea"/>
              </a:rPr>
              <a:t>日・</a:t>
            </a:r>
            <a:r>
              <a:rPr kumimoji="1" lang="en-US" altLang="ja-JP" sz="1500" b="1" dirty="0">
                <a:latin typeface="+mn-ea"/>
              </a:rPr>
              <a:t>6</a:t>
            </a:r>
            <a:r>
              <a:rPr kumimoji="1" lang="ja-JP" altLang="en-US" sz="1500" b="1" dirty="0">
                <a:latin typeface="+mn-ea"/>
              </a:rPr>
              <a:t>月</a:t>
            </a:r>
            <a:r>
              <a:rPr kumimoji="1" lang="en-US" altLang="ja-JP" sz="1500" b="1" dirty="0">
                <a:latin typeface="+mn-ea"/>
              </a:rPr>
              <a:t>27</a:t>
            </a:r>
            <a:r>
              <a:rPr kumimoji="1" lang="ja-JP" altLang="en-US" sz="1500" b="1" dirty="0">
                <a:latin typeface="+mn-ea"/>
              </a:rPr>
              <a:t>日（第</a:t>
            </a:r>
            <a:r>
              <a:rPr kumimoji="1" lang="en-US" altLang="ja-JP" sz="1500" b="1" dirty="0">
                <a:latin typeface="+mn-ea"/>
              </a:rPr>
              <a:t>2</a:t>
            </a:r>
            <a:r>
              <a:rPr kumimoji="1" lang="ja-JP" altLang="en-US" sz="1500" b="1" dirty="0">
                <a:latin typeface="+mn-ea"/>
              </a:rPr>
              <a:t>＆第</a:t>
            </a:r>
            <a:r>
              <a:rPr kumimoji="1" lang="en-US" altLang="ja-JP" sz="1500" b="1" dirty="0">
                <a:latin typeface="+mn-ea"/>
              </a:rPr>
              <a:t>4</a:t>
            </a:r>
            <a:r>
              <a:rPr kumimoji="1" lang="ja-JP" altLang="en-US" sz="1500" b="1" dirty="0">
                <a:latin typeface="+mn-ea"/>
              </a:rPr>
              <a:t>土曜日）</a:t>
            </a:r>
            <a:endParaRPr kumimoji="1" lang="en-US" altLang="ja-JP" sz="1500" b="1" dirty="0">
              <a:latin typeface="+mn-ea"/>
            </a:endParaRPr>
          </a:p>
          <a:p>
            <a:r>
              <a:rPr lang="ja-JP" altLang="en-US" sz="1500" b="1" dirty="0">
                <a:latin typeface="+mn-ea"/>
              </a:rPr>
              <a:t>対   象：どなたでも</a:t>
            </a:r>
            <a:endParaRPr lang="en-US" altLang="ja-JP" sz="1500" b="1" dirty="0">
              <a:latin typeface="+mn-ea"/>
            </a:endParaRPr>
          </a:p>
          <a:p>
            <a:r>
              <a:rPr lang="ja-JP" altLang="en-US" sz="1500" b="1" dirty="0">
                <a:latin typeface="+mn-ea"/>
              </a:rPr>
              <a:t>場   所：白根地区センター</a:t>
            </a:r>
            <a:endParaRPr lang="en-US" altLang="ja-JP" sz="1500" b="1" dirty="0">
              <a:latin typeface="+mn-ea"/>
            </a:endParaRPr>
          </a:p>
          <a:p>
            <a:r>
              <a:rPr kumimoji="1" lang="ja-JP" altLang="en-US" sz="1500" b="1" dirty="0">
                <a:latin typeface="+mn-ea"/>
              </a:rPr>
              <a:t>活動時間：　</a:t>
            </a:r>
            <a:r>
              <a:rPr kumimoji="1" lang="en-US" altLang="ja-JP" sz="1500" b="1" dirty="0">
                <a:latin typeface="+mn-ea"/>
              </a:rPr>
              <a:t>10</a:t>
            </a:r>
            <a:r>
              <a:rPr kumimoji="1" lang="ja-JP" altLang="en-US" sz="1500" b="1" dirty="0">
                <a:latin typeface="+mn-ea"/>
              </a:rPr>
              <a:t>時～</a:t>
            </a:r>
            <a:r>
              <a:rPr kumimoji="1" lang="en-US" altLang="ja-JP" sz="1500" b="1" dirty="0">
                <a:latin typeface="+mn-ea"/>
              </a:rPr>
              <a:t>11</a:t>
            </a:r>
            <a:r>
              <a:rPr kumimoji="1" lang="ja-JP" altLang="en-US" sz="1500" b="1" dirty="0">
                <a:latin typeface="+mn-ea"/>
              </a:rPr>
              <a:t>時　</a:t>
            </a:r>
            <a:endParaRPr kumimoji="1" lang="en-US" altLang="ja-JP" sz="1500" b="1" dirty="0">
              <a:latin typeface="+mn-ea"/>
            </a:endParaRPr>
          </a:p>
          <a:p>
            <a:r>
              <a:rPr lang="ja-JP" altLang="en-US" sz="1400" b="1" dirty="0">
                <a:latin typeface="+mn-ea"/>
              </a:rPr>
              <a:t>申　 込：当日直接地区センター</a:t>
            </a:r>
            <a:endParaRPr lang="en-US" altLang="ja-JP" sz="1400" b="1" dirty="0">
              <a:latin typeface="+mn-ea"/>
            </a:endParaRPr>
          </a:p>
          <a:p>
            <a:r>
              <a:rPr kumimoji="1" lang="ja-JP" altLang="en-US" sz="1400" b="1" dirty="0">
                <a:latin typeface="+mn-ea"/>
              </a:rPr>
              <a:t>　　　　　　　</a:t>
            </a:r>
            <a:endParaRPr kumimoji="1" lang="en-US" altLang="ja-JP" sz="1400" b="1" dirty="0">
              <a:latin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45BFC7-2913-C497-044C-D8069A670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229"/>
            <a:ext cx="7556500" cy="1143000"/>
          </a:xfrm>
        </p:spPr>
        <p:txBody>
          <a:bodyPr/>
          <a:lstStyle/>
          <a:p>
            <a:r>
              <a:rPr kumimoji="1" lang="ja-JP" altLang="en-US" b="1" dirty="0"/>
              <a:t>６月スケジュール</a:t>
            </a:r>
          </a:p>
        </p:txBody>
      </p:sp>
      <p:graphicFrame>
        <p:nvGraphicFramePr>
          <p:cNvPr id="3" name="コンテンツ プレースホルダー 10">
            <a:extLst>
              <a:ext uri="{FF2B5EF4-FFF2-40B4-BE49-F238E27FC236}">
                <a16:creationId xmlns:a16="http://schemas.microsoft.com/office/drawing/2014/main" id="{1619DF9C-170D-2702-5B82-2FECADC525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3355176"/>
              </p:ext>
            </p:extLst>
          </p:nvPr>
        </p:nvGraphicFramePr>
        <p:xfrm>
          <a:off x="273050" y="1460500"/>
          <a:ext cx="7010398" cy="796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1488">
                  <a:extLst>
                    <a:ext uri="{9D8B030D-6E8A-4147-A177-3AD203B41FA5}">
                      <a16:colId xmlns:a16="http://schemas.microsoft.com/office/drawing/2014/main" val="1883473857"/>
                    </a:ext>
                  </a:extLst>
                </a:gridCol>
                <a:gridCol w="1001485">
                  <a:extLst>
                    <a:ext uri="{9D8B030D-6E8A-4147-A177-3AD203B41FA5}">
                      <a16:colId xmlns:a16="http://schemas.microsoft.com/office/drawing/2014/main" val="3235090862"/>
                    </a:ext>
                  </a:extLst>
                </a:gridCol>
                <a:gridCol w="1001485">
                  <a:extLst>
                    <a:ext uri="{9D8B030D-6E8A-4147-A177-3AD203B41FA5}">
                      <a16:colId xmlns:a16="http://schemas.microsoft.com/office/drawing/2014/main" val="2296458688"/>
                    </a:ext>
                  </a:extLst>
                </a:gridCol>
                <a:gridCol w="1001485">
                  <a:extLst>
                    <a:ext uri="{9D8B030D-6E8A-4147-A177-3AD203B41FA5}">
                      <a16:colId xmlns:a16="http://schemas.microsoft.com/office/drawing/2014/main" val="2359411024"/>
                    </a:ext>
                  </a:extLst>
                </a:gridCol>
                <a:gridCol w="1023258">
                  <a:extLst>
                    <a:ext uri="{9D8B030D-6E8A-4147-A177-3AD203B41FA5}">
                      <a16:colId xmlns:a16="http://schemas.microsoft.com/office/drawing/2014/main" val="1669072159"/>
                    </a:ext>
                  </a:extLst>
                </a:gridCol>
                <a:gridCol w="979712">
                  <a:extLst>
                    <a:ext uri="{9D8B030D-6E8A-4147-A177-3AD203B41FA5}">
                      <a16:colId xmlns:a16="http://schemas.microsoft.com/office/drawing/2014/main" val="259929196"/>
                    </a:ext>
                  </a:extLst>
                </a:gridCol>
                <a:gridCol w="1001485">
                  <a:extLst>
                    <a:ext uri="{9D8B030D-6E8A-4147-A177-3AD203B41FA5}">
                      <a16:colId xmlns:a16="http://schemas.microsoft.com/office/drawing/2014/main" val="826745574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latin typeface="+mn-ea"/>
                          <a:ea typeface="+mn-ea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latin typeface="+mn-ea"/>
                          <a:ea typeface="+mn-ea"/>
                        </a:rPr>
                        <a:t>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latin typeface="+mn-ea"/>
                          <a:ea typeface="+mn-ea"/>
                        </a:rPr>
                        <a:t>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latin typeface="+mn-ea"/>
                          <a:ea typeface="+mn-ea"/>
                        </a:rPr>
                        <a:t>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latin typeface="+mn-ea"/>
                          <a:ea typeface="+mn-ea"/>
                        </a:rPr>
                        <a:t>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latin typeface="+mn-ea"/>
                          <a:ea typeface="+mn-ea"/>
                        </a:rPr>
                        <a:t>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latin typeface="+mn-ea"/>
                          <a:ea typeface="+mn-ea"/>
                        </a:rPr>
                        <a:t>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7776251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endParaRPr kumimoji="1" lang="ja-JP" altLang="en-US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>
                          <a:latin typeface="+mn-ea"/>
                          <a:ea typeface="+mn-ea"/>
                        </a:rPr>
                        <a:t>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>
                          <a:latin typeface="+mn-ea"/>
                          <a:ea typeface="+mn-ea"/>
                        </a:rPr>
                        <a:t>W</a:t>
                      </a:r>
                      <a:r>
                        <a:rPr kumimoji="1" lang="ja-JP" altLang="en-US" sz="1200" b="1" dirty="0">
                          <a:latin typeface="+mn-ea"/>
                          <a:ea typeface="+mn-ea"/>
                        </a:rPr>
                        <a:t>の刺激</a:t>
                      </a:r>
                      <a:r>
                        <a:rPr kumimoji="1" lang="en-US" altLang="ja-JP" sz="1200" b="1" dirty="0"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ja-JP" altLang="en-US" sz="1200" b="1" dirty="0">
                          <a:latin typeface="+mn-ea"/>
                          <a:ea typeface="+mn-ea"/>
                        </a:rPr>
                        <a:t>おやすみ前のソフトヨガ</a:t>
                      </a:r>
                    </a:p>
                    <a:p>
                      <a:endParaRPr kumimoji="1" lang="en-US" altLang="ja-JP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latin typeface="+mn-ea"/>
                          <a:ea typeface="+mn-ea"/>
                        </a:rPr>
                        <a:t>２</a:t>
                      </a:r>
                      <a:endParaRPr kumimoji="1" lang="en-US" altLang="ja-JP" sz="1800" b="1" dirty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体幹バランスヨガ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latin typeface="+mn-ea"/>
                          <a:ea typeface="+mn-ea"/>
                        </a:rPr>
                        <a:t>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1" dirty="0">
                          <a:latin typeface="+mn-ea"/>
                          <a:ea typeface="+mn-ea"/>
                        </a:rPr>
                        <a:t>４</a:t>
                      </a:r>
                      <a:endParaRPr kumimoji="1" lang="en-US" altLang="ja-JP" b="1" dirty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ナイトリラックス体操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latin typeface="+mn-ea"/>
                          <a:ea typeface="+mn-ea"/>
                        </a:rPr>
                        <a:t>５</a:t>
                      </a:r>
                      <a:endParaRPr kumimoji="1" lang="en-US" altLang="ja-JP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solidFill>
                            <a:srgbClr val="00B0F0"/>
                          </a:solidFill>
                          <a:latin typeface="+mn-ea"/>
                          <a:ea typeface="+mn-ea"/>
                        </a:rPr>
                        <a:t>６</a:t>
                      </a:r>
                      <a:endParaRPr kumimoji="1" lang="en-US" altLang="ja-JP" b="1" dirty="0">
                        <a:solidFill>
                          <a:srgbClr val="00B0F0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白根おもちゃ病院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075249"/>
                  </a:ext>
                </a:extLst>
              </a:tr>
              <a:tr h="1188000"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７</a:t>
                      </a:r>
                      <a:endParaRPr kumimoji="1" lang="en-US" altLang="ja-JP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父の日のプレゼント申込</a:t>
                      </a:r>
                      <a:endParaRPr kumimoji="1" lang="en-US" altLang="ja-JP" sz="14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endParaRPr kumimoji="1" lang="ja-JP" altLang="en-US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８</a:t>
                      </a:r>
                      <a:endParaRPr kumimoji="1" lang="en-US" altLang="ja-JP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6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休館日</a:t>
                      </a:r>
                      <a:endParaRPr kumimoji="1" lang="en-US" altLang="ja-JP" sz="16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９</a:t>
                      </a:r>
                      <a:endParaRPr kumimoji="1" lang="en-US" altLang="ja-JP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１０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latin typeface="+mn-ea"/>
                          <a:ea typeface="+mn-ea"/>
                        </a:rPr>
                        <a:t>１１</a:t>
                      </a:r>
                      <a:endParaRPr kumimoji="1" lang="en-US" altLang="ja-JP" sz="1800" b="1" dirty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>
                          <a:latin typeface="+mn-ea"/>
                          <a:ea typeface="+mn-ea"/>
                        </a:rPr>
                        <a:t>リラックス体操</a:t>
                      </a:r>
                      <a:r>
                        <a:rPr kumimoji="1" lang="en-US" altLang="ja-JP" sz="1200" b="1" dirty="0"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ja-JP" altLang="en-US" sz="12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ぷれ・ヒップホップダンス</a:t>
                      </a:r>
                    </a:p>
                    <a:p>
                      <a:endParaRPr kumimoji="1" lang="en-US" altLang="ja-JP" sz="1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latin typeface="+mn-ea"/>
                          <a:ea typeface="+mn-ea"/>
                        </a:rPr>
                        <a:t>１２</a:t>
                      </a:r>
                      <a:endParaRPr kumimoji="1" lang="en-US" altLang="ja-JP" b="1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シェイプアップヨガ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solidFill>
                            <a:srgbClr val="00B0F0"/>
                          </a:solidFill>
                          <a:latin typeface="+mn-ea"/>
                          <a:ea typeface="+mn-ea"/>
                        </a:rPr>
                        <a:t>１３</a:t>
                      </a:r>
                      <a:endParaRPr kumimoji="1" lang="en-US" altLang="ja-JP" b="1" dirty="0">
                        <a:solidFill>
                          <a:srgbClr val="00B0F0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地区センターを花で飾ろう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218522"/>
                  </a:ext>
                </a:extLst>
              </a:tr>
              <a:tr h="1332000"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１４</a:t>
                      </a:r>
                      <a:endParaRPr kumimoji="1" lang="en-US" altLang="ja-JP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サンデー体幹ヨガ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latin typeface="+mn-ea"/>
                          <a:ea typeface="+mn-ea"/>
                        </a:rPr>
                        <a:t>１５</a:t>
                      </a:r>
                      <a:endParaRPr kumimoji="1" lang="en-US" altLang="ja-JP" b="1" dirty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>
                          <a:latin typeface="+mn-ea"/>
                          <a:ea typeface="+mn-ea"/>
                        </a:rPr>
                        <a:t>W</a:t>
                      </a:r>
                      <a:r>
                        <a:rPr kumimoji="1" lang="ja-JP" altLang="en-US" sz="1200" b="1" dirty="0">
                          <a:latin typeface="+mn-ea"/>
                          <a:ea typeface="+mn-ea"/>
                        </a:rPr>
                        <a:t>の刺激</a:t>
                      </a:r>
                      <a:r>
                        <a:rPr kumimoji="1" lang="en-US" altLang="ja-JP" sz="1200" b="1" dirty="0"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ja-JP" altLang="en-US" sz="1200" b="1" dirty="0">
                          <a:latin typeface="+mn-ea"/>
                          <a:ea typeface="+mn-ea"/>
                        </a:rPr>
                        <a:t>おやすみ前のソフトヨガ</a:t>
                      </a:r>
                    </a:p>
                    <a:p>
                      <a:endParaRPr kumimoji="1" lang="ja-JP" altLang="en-US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1" dirty="0">
                          <a:latin typeface="+mn-ea"/>
                          <a:ea typeface="+mn-ea"/>
                        </a:rPr>
                        <a:t>１６</a:t>
                      </a:r>
                      <a:endParaRPr kumimoji="1" lang="en-US" altLang="ja-JP" b="1" dirty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体幹バランスヨガ</a:t>
                      </a:r>
                    </a:p>
                    <a:p>
                      <a:endParaRPr kumimoji="1" lang="en-US" altLang="ja-JP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latin typeface="+mn-ea"/>
                          <a:ea typeface="+mn-ea"/>
                        </a:rPr>
                        <a:t>１７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1" dirty="0">
                          <a:latin typeface="+mn-ea"/>
                          <a:ea typeface="+mn-ea"/>
                        </a:rPr>
                        <a:t>１８</a:t>
                      </a:r>
                      <a:endParaRPr kumimoji="1" lang="en-US" altLang="ja-JP" b="1" dirty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ナイトリラックス体操</a:t>
                      </a:r>
                    </a:p>
                    <a:p>
                      <a:endParaRPr kumimoji="1" lang="en-US" altLang="ja-JP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latin typeface="+mn-ea"/>
                          <a:ea typeface="+mn-ea"/>
                        </a:rPr>
                        <a:t>１９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solidFill>
                            <a:srgbClr val="00B0F0"/>
                          </a:solidFill>
                          <a:latin typeface="+mn-ea"/>
                          <a:ea typeface="+mn-ea"/>
                        </a:rPr>
                        <a:t>２０</a:t>
                      </a:r>
                      <a:endParaRPr kumimoji="1" lang="en-US" altLang="ja-JP" b="1" dirty="0">
                        <a:solidFill>
                          <a:srgbClr val="00B0F0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にんぎょうげき</a:t>
                      </a:r>
                      <a:endParaRPr kumimoji="1" lang="en-US" altLang="ja-JP" sz="14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174253"/>
                  </a:ext>
                </a:extLst>
              </a:tr>
              <a:tr h="1006320"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２１</a:t>
                      </a:r>
                      <a:endParaRPr kumimoji="1" lang="en-US" altLang="ja-JP" sz="14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父の日のプレゼント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latin typeface="+mn-ea"/>
                          <a:ea typeface="+mn-ea"/>
                        </a:rPr>
                        <a:t>２２</a:t>
                      </a:r>
                      <a:endParaRPr kumimoji="1" lang="en-US" altLang="ja-JP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1" dirty="0">
                          <a:latin typeface="+mn-ea"/>
                          <a:ea typeface="+mn-ea"/>
                        </a:rPr>
                        <a:t>２３</a:t>
                      </a:r>
                      <a:endParaRPr kumimoji="1" lang="en-US" altLang="ja-JP" b="1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健康麻雀教室申込</a:t>
                      </a:r>
                      <a:endParaRPr kumimoji="1" lang="en-US" altLang="ja-JP" sz="1400" b="1" dirty="0">
                        <a:latin typeface="+mn-ea"/>
                        <a:ea typeface="+mn-ea"/>
                      </a:endParaRPr>
                    </a:p>
                    <a:p>
                      <a:endParaRPr kumimoji="1" lang="ja-JP" altLang="en-US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latin typeface="+mn-ea"/>
                          <a:ea typeface="+mn-ea"/>
                        </a:rPr>
                        <a:t>２４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1" dirty="0">
                          <a:latin typeface="+mn-ea"/>
                          <a:ea typeface="+mn-ea"/>
                        </a:rPr>
                        <a:t>２５</a:t>
                      </a:r>
                      <a:endParaRPr kumimoji="1" lang="en-US" altLang="ja-JP" b="1" dirty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>
                          <a:latin typeface="+mn-ea"/>
                          <a:ea typeface="+mn-ea"/>
                        </a:rPr>
                        <a:t>リラックス体操</a:t>
                      </a:r>
                      <a:r>
                        <a:rPr kumimoji="1" lang="en-US" altLang="ja-JP" sz="1200" b="1" dirty="0"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ja-JP" altLang="en-US" sz="12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ぷれヒップホップダンス</a:t>
                      </a:r>
                    </a:p>
                    <a:p>
                      <a:endParaRPr kumimoji="1" lang="en-US" altLang="ja-JP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latin typeface="+mn-ea"/>
                          <a:ea typeface="+mn-ea"/>
                        </a:rPr>
                        <a:t>２６</a:t>
                      </a:r>
                      <a:endParaRPr kumimoji="1" lang="en-US" altLang="ja-JP" b="1" dirty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シェイプアップヨガ</a:t>
                      </a:r>
                    </a:p>
                    <a:p>
                      <a:endParaRPr kumimoji="1" lang="ja-JP" altLang="en-US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solidFill>
                            <a:srgbClr val="00B0F0"/>
                          </a:solidFill>
                          <a:latin typeface="+mn-ea"/>
                          <a:ea typeface="+mn-ea"/>
                        </a:rPr>
                        <a:t>２７</a:t>
                      </a:r>
                      <a:endParaRPr kumimoji="1" lang="en-US" altLang="ja-JP" b="1" dirty="0">
                        <a:solidFill>
                          <a:srgbClr val="00B0F0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おはなし会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／地区センターを花で飾ろう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86167"/>
                  </a:ext>
                </a:extLst>
              </a:tr>
              <a:tr h="1584000"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２８</a:t>
                      </a:r>
                      <a:endParaRPr kumimoji="1" lang="en-US" altLang="ja-JP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サンデー体幹ヨガ</a:t>
                      </a:r>
                    </a:p>
                    <a:p>
                      <a:endParaRPr kumimoji="1" lang="ja-JP" altLang="en-US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latin typeface="+mn-ea"/>
                          <a:ea typeface="+mn-ea"/>
                        </a:rPr>
                        <a:t>２９</a:t>
                      </a:r>
                      <a:endParaRPr kumimoji="1" lang="en-US" altLang="ja-JP" b="1" dirty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1" dirty="0">
                          <a:latin typeface="+mn-ea"/>
                          <a:ea typeface="+mn-ea"/>
                        </a:rPr>
                        <a:t>W</a:t>
                      </a:r>
                      <a:r>
                        <a:rPr kumimoji="1" lang="ja-JP" altLang="en-US" sz="1300" b="1" dirty="0">
                          <a:latin typeface="+mn-ea"/>
                          <a:ea typeface="+mn-ea"/>
                        </a:rPr>
                        <a:t>の刺激</a:t>
                      </a:r>
                      <a:r>
                        <a:rPr kumimoji="1" lang="en-US" altLang="ja-JP" sz="1300" b="1" dirty="0"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ja-JP" altLang="en-US" sz="1300" b="1" dirty="0">
                          <a:latin typeface="+mn-ea"/>
                          <a:ea typeface="+mn-ea"/>
                        </a:rPr>
                        <a:t>おやすみ前のソフトヨガ</a:t>
                      </a:r>
                    </a:p>
                    <a:p>
                      <a:endParaRPr kumimoji="1" lang="ja-JP" altLang="en-US" sz="1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1" dirty="0">
                          <a:latin typeface="+mn-ea"/>
                          <a:ea typeface="+mn-ea"/>
                        </a:rPr>
                        <a:t>３０</a:t>
                      </a:r>
                      <a:endParaRPr kumimoji="1" lang="en-US" altLang="ja-JP" b="1" dirty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b="1" dirty="0">
                          <a:latin typeface="+mn-ea"/>
                          <a:ea typeface="+mn-ea"/>
                        </a:rPr>
                        <a:t>体幹バランスヨガ</a:t>
                      </a:r>
                      <a:r>
                        <a:rPr kumimoji="1" lang="en-US" altLang="ja-JP" sz="1300" b="1" dirty="0"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ja-JP" altLang="en-US" sz="1300" b="1" dirty="0">
                          <a:latin typeface="+mn-ea"/>
                          <a:ea typeface="+mn-ea"/>
                        </a:rPr>
                        <a:t>シフォンロールケーキ申込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18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>
                        <a:solidFill>
                          <a:srgbClr val="00B0F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909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194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624</Words>
  <Application>Microsoft Office PowerPoint</Application>
  <PresentationFormat>ユーザー設定</PresentationFormat>
  <Paragraphs>121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UD デジタル 教科書体 NK-B</vt:lpstr>
      <vt:lpstr>游明朝</vt:lpstr>
      <vt:lpstr>游ゴシック</vt:lpstr>
      <vt:lpstr>ＭＳ Ｐゴシック</vt:lpstr>
      <vt:lpstr>UD デジタル 教科書体 N-B</vt:lpstr>
      <vt:lpstr>Arial</vt:lpstr>
      <vt:lpstr>Calibri</vt:lpstr>
      <vt:lpstr>Office Theme</vt:lpstr>
      <vt:lpstr>PowerPoint プレゼンテーション</vt:lpstr>
      <vt:lpstr>６月スケジュール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カラフル 楽しい 町内会 自治会 地域交流 紹介 お知らせ プリント チラシ A4</dc:title>
  <dc:creator>副館長2</dc:creator>
  <cp:lastModifiedBy>ゆきえ 金子</cp:lastModifiedBy>
  <cp:revision>37</cp:revision>
  <cp:lastPrinted>2026-05-13T01:32:08Z</cp:lastPrinted>
  <dcterms:created xsi:type="dcterms:W3CDTF">2006-08-16T00:00:00Z</dcterms:created>
  <dcterms:modified xsi:type="dcterms:W3CDTF">2026-05-13T01:37:44Z</dcterms:modified>
  <dc:identifier>DAHA_kSGqo0</dc:identifier>
</cp:coreProperties>
</file>