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セザンヌ Bold" panose="020B0600070205080204" charset="-128"/>
      <p:regular r:id="rId3"/>
    </p:embeddedFont>
    <p:embeddedFont>
      <p:font typeface="セザンヌ Medium" panose="020B0600070205080204" charset="-128"/>
      <p:regular r:id="rId4"/>
    </p:embeddedFont>
    <p:embeddedFont>
      <p:font typeface="Century" panose="02040604050505020304" pitchFamily="18" charset="0"/>
      <p:regular r:id="rId5"/>
    </p:embeddedFont>
    <p:embeddedFont>
      <p:font typeface="UD デジタル 教科書体 N-B" panose="02020700000000000000" pitchFamily="17" charset="-128"/>
      <p:bold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4FFD49-2AEB-4976-9D91-2B30E491F4DD}" v="1" dt="2026-02-12T08:25:27.882"/>
    <p1510:client id="{83EA2CD1-8637-4DEB-8C46-0883513D044A}" v="3" dt="2026-02-12T08:35:47.812"/>
    <p1510:client id="{982186CB-1B4E-4206-8EFD-49CAFCC8FD02}" v="14" dt="2026-02-12T09:19:34.5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1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microsoft.com/office/2016/11/relationships/changesInfo" Target="changesInfos/changesInfo1.xml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ゆきえ 金子" userId="2d051a0cd453c702" providerId="LiveId" clId="{2E6B3E86-BF13-4DC8-BEF0-D8AD44162A69}"/>
    <pc:docChg chg="custSel delSld modSld">
      <pc:chgData name="ゆきえ 金子" userId="2d051a0cd453c702" providerId="LiveId" clId="{2E6B3E86-BF13-4DC8-BEF0-D8AD44162A69}" dt="2026-02-11T06:23:36.189" v="141" actId="20577"/>
      <pc:docMkLst>
        <pc:docMk/>
      </pc:docMkLst>
      <pc:sldChg chg="delSp modSp mod">
        <pc:chgData name="ゆきえ 金子" userId="2d051a0cd453c702" providerId="LiveId" clId="{2E6B3E86-BF13-4DC8-BEF0-D8AD44162A69}" dt="2026-02-11T06:23:36.189" v="141" actId="20577"/>
        <pc:sldMkLst>
          <pc:docMk/>
          <pc:sldMk cId="0" sldId="256"/>
        </pc:sldMkLst>
        <pc:spChg chg="mod">
          <ac:chgData name="ゆきえ 金子" userId="2d051a0cd453c702" providerId="LiveId" clId="{2E6B3E86-BF13-4DC8-BEF0-D8AD44162A69}" dt="2026-02-11T06:21:45.654" v="58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ゆきえ 金子" userId="2d051a0cd453c702" providerId="LiveId" clId="{2E6B3E86-BF13-4DC8-BEF0-D8AD44162A69}" dt="2026-02-11T06:23:36.189" v="141" actId="20577"/>
          <ac:spMkLst>
            <pc:docMk/>
            <pc:sldMk cId="0" sldId="256"/>
            <ac:spMk id="10" creationId="{00000000-0000-0000-0000-000000000000}"/>
          </ac:spMkLst>
        </pc:spChg>
        <pc:grpChg chg="mod">
          <ac:chgData name="ゆきえ 金子" userId="2d051a0cd453c702" providerId="LiveId" clId="{2E6B3E86-BF13-4DC8-BEF0-D8AD44162A69}" dt="2026-02-11T06:19:25.627" v="1" actId="14100"/>
          <ac:grpSpMkLst>
            <pc:docMk/>
            <pc:sldMk cId="0" sldId="256"/>
            <ac:grpSpMk id="2" creationId="{00000000-0000-0000-0000-000000000000}"/>
          </ac:grpSpMkLst>
        </pc:grpChg>
        <pc:grpChg chg="del mod">
          <ac:chgData name="ゆきえ 金子" userId="2d051a0cd453c702" providerId="LiveId" clId="{2E6B3E86-BF13-4DC8-BEF0-D8AD44162A69}" dt="2026-02-11T06:21:40.115" v="57" actId="478"/>
          <ac:grpSpMkLst>
            <pc:docMk/>
            <pc:sldMk cId="0" sldId="256"/>
            <ac:grpSpMk id="5" creationId="{00000000-0000-0000-0000-000000000000}"/>
          </ac:grpSpMkLst>
        </pc:grpChg>
      </pc:sldChg>
      <pc:sldChg chg="del">
        <pc:chgData name="ゆきえ 金子" userId="2d051a0cd453c702" providerId="LiveId" clId="{2E6B3E86-BF13-4DC8-BEF0-D8AD44162A69}" dt="2026-02-11T06:19:32.280" v="2" actId="47"/>
        <pc:sldMkLst>
          <pc:docMk/>
          <pc:sldMk cId="0" sldId="257"/>
        </pc:sldMkLst>
      </pc:sldChg>
    </pc:docChg>
  </pc:docChgLst>
  <pc:docChgLst>
    <pc:chgData name="ゆきえ 金子" userId="2d051a0cd453c702" providerId="LiveId" clId="{594FFD49-2AEB-4976-9D91-2B30E491F4DD}"/>
    <pc:docChg chg="custSel modSld">
      <pc:chgData name="ゆきえ 金子" userId="2d051a0cd453c702" providerId="LiveId" clId="{594FFD49-2AEB-4976-9D91-2B30E491F4DD}" dt="2026-02-12T08:25:27.882" v="2"/>
      <pc:docMkLst>
        <pc:docMk/>
      </pc:docMkLst>
      <pc:sldChg chg="delSp modSp mod setBg">
        <pc:chgData name="ゆきえ 金子" userId="2d051a0cd453c702" providerId="LiveId" clId="{594FFD49-2AEB-4976-9D91-2B30E491F4DD}" dt="2026-02-12T08:25:27.882" v="2"/>
        <pc:sldMkLst>
          <pc:docMk/>
          <pc:sldMk cId="0" sldId="256"/>
        </pc:sldMkLst>
        <pc:grpChg chg="del mod">
          <ac:chgData name="ゆきえ 金子" userId="2d051a0cd453c702" providerId="LiveId" clId="{594FFD49-2AEB-4976-9D91-2B30E491F4DD}" dt="2026-02-12T06:00:28.390" v="1" actId="478"/>
          <ac:grpSpMkLst>
            <pc:docMk/>
            <pc:sldMk cId="0" sldId="256"/>
            <ac:grpSpMk id="2" creationId="{00000000-0000-0000-0000-000000000000}"/>
          </ac:grpSpMkLst>
        </pc:grpChg>
      </pc:sldChg>
    </pc:docChg>
  </pc:docChgLst>
  <pc:docChgLst>
    <pc:chgData name="ゆきえ 金子" userId="2d051a0cd453c702" providerId="LiveId" clId="{982186CB-1B4E-4206-8EFD-49CAFCC8FD02}"/>
    <pc:docChg chg="custSel modSld">
      <pc:chgData name="ゆきえ 金子" userId="2d051a0cd453c702" providerId="LiveId" clId="{982186CB-1B4E-4206-8EFD-49CAFCC8FD02}" dt="2026-02-12T09:19:41.337" v="304" actId="1076"/>
      <pc:docMkLst>
        <pc:docMk/>
      </pc:docMkLst>
      <pc:sldChg chg="addSp delSp modSp mod">
        <pc:chgData name="ゆきえ 金子" userId="2d051a0cd453c702" providerId="LiveId" clId="{982186CB-1B4E-4206-8EFD-49CAFCC8FD02}" dt="2026-02-12T09:19:41.337" v="304" actId="1076"/>
        <pc:sldMkLst>
          <pc:docMk/>
          <pc:sldMk cId="0" sldId="256"/>
        </pc:sldMkLst>
        <pc:spChg chg="mod">
          <ac:chgData name="ゆきえ 金子" userId="2d051a0cd453c702" providerId="LiveId" clId="{982186CB-1B4E-4206-8EFD-49CAFCC8FD02}" dt="2026-02-12T09:17:56.189" v="280" actId="3062"/>
          <ac:spMkLst>
            <pc:docMk/>
            <pc:sldMk cId="0" sldId="256"/>
            <ac:spMk id="2" creationId="{D721BB19-3916-0002-9A8B-079413DE8774}"/>
          </ac:spMkLst>
        </pc:spChg>
        <pc:spChg chg="add mod">
          <ac:chgData name="ゆきえ 金子" userId="2d051a0cd453c702" providerId="LiveId" clId="{982186CB-1B4E-4206-8EFD-49CAFCC8FD02}" dt="2026-02-12T09:19:20.231" v="301" actId="1076"/>
          <ac:spMkLst>
            <pc:docMk/>
            <pc:sldMk cId="0" sldId="256"/>
            <ac:spMk id="3" creationId="{725426C2-5BB8-FCA6-A758-EA707CB52491}"/>
          </ac:spMkLst>
        </pc:spChg>
        <pc:spChg chg="mod">
          <ac:chgData name="ゆきえ 金子" userId="2d051a0cd453c702" providerId="LiveId" clId="{982186CB-1B4E-4206-8EFD-49CAFCC8FD02}" dt="2026-02-12T09:18:01.006" v="281" actId="1076"/>
          <ac:spMkLst>
            <pc:docMk/>
            <pc:sldMk cId="0" sldId="256"/>
            <ac:spMk id="4" creationId="{DC3C0052-A6C1-1C9C-6AEE-B07C4ED09CD4}"/>
          </ac:spMkLst>
        </pc:spChg>
        <pc:spChg chg="mod">
          <ac:chgData name="ゆきえ 金子" userId="2d051a0cd453c702" providerId="LiveId" clId="{982186CB-1B4E-4206-8EFD-49CAFCC8FD02}" dt="2026-02-12T09:18:10.060" v="283" actId="1076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ゆきえ 金子" userId="2d051a0cd453c702" providerId="LiveId" clId="{982186CB-1B4E-4206-8EFD-49CAFCC8FD02}" dt="2026-02-12T09:19:23.109" v="302" actId="1076"/>
          <ac:picMkLst>
            <pc:docMk/>
            <pc:sldMk cId="0" sldId="256"/>
            <ac:picMk id="5" creationId="{EC4DD12A-336E-E513-E109-94CD1AD2A3B7}"/>
          </ac:picMkLst>
        </pc:picChg>
        <pc:picChg chg="add mod">
          <ac:chgData name="ゆきえ 金子" userId="2d051a0cd453c702" providerId="LiveId" clId="{982186CB-1B4E-4206-8EFD-49CAFCC8FD02}" dt="2026-02-12T09:19:41.337" v="304" actId="1076"/>
          <ac:picMkLst>
            <pc:docMk/>
            <pc:sldMk cId="0" sldId="256"/>
            <ac:picMk id="6" creationId="{E3606547-8D29-76AB-47EA-72AB2D467969}"/>
          </ac:picMkLst>
        </pc:picChg>
        <pc:picChg chg="del">
          <ac:chgData name="ゆきえ 金子" userId="2d051a0cd453c702" providerId="LiveId" clId="{982186CB-1B4E-4206-8EFD-49CAFCC8FD02}" dt="2026-02-12T09:11:04.327" v="112" actId="478"/>
          <ac:picMkLst>
            <pc:docMk/>
            <pc:sldMk cId="0" sldId="256"/>
            <ac:picMk id="13" creationId="{08C0EB85-06B5-C7E9-5BFE-893A6E301903}"/>
          </ac:picMkLst>
        </pc:picChg>
      </pc:sldChg>
    </pc:docChg>
  </pc:docChgLst>
  <pc:docChgLst>
    <pc:chgData name="ゆきえ 金子" userId="2d051a0cd453c702" providerId="LiveId" clId="{83EA2CD1-8637-4DEB-8C46-0883513D044A}"/>
    <pc:docChg chg="custSel modSld">
      <pc:chgData name="ゆきえ 金子" userId="2d051a0cd453c702" providerId="LiveId" clId="{83EA2CD1-8637-4DEB-8C46-0883513D044A}" dt="2026-02-12T09:06:00.474" v="221" actId="14100"/>
      <pc:docMkLst>
        <pc:docMk/>
      </pc:docMkLst>
      <pc:sldChg chg="addSp delSp modSp mod">
        <pc:chgData name="ゆきえ 金子" userId="2d051a0cd453c702" providerId="LiveId" clId="{83EA2CD1-8637-4DEB-8C46-0883513D044A}" dt="2026-02-12T09:06:00.474" v="221" actId="14100"/>
        <pc:sldMkLst>
          <pc:docMk/>
          <pc:sldMk cId="0" sldId="256"/>
        </pc:sldMkLst>
        <pc:spChg chg="add mod">
          <ac:chgData name="ゆきえ 金子" userId="2d051a0cd453c702" providerId="LiveId" clId="{83EA2CD1-8637-4DEB-8C46-0883513D044A}" dt="2026-02-12T08:37:36.260" v="81" actId="1076"/>
          <ac:spMkLst>
            <pc:docMk/>
            <pc:sldMk cId="0" sldId="256"/>
            <ac:spMk id="2" creationId="{D721BB19-3916-0002-9A8B-079413DE8774}"/>
          </ac:spMkLst>
        </pc:spChg>
        <pc:spChg chg="add mod">
          <ac:chgData name="ゆきえ 金子" userId="2d051a0cd453c702" providerId="LiveId" clId="{83EA2CD1-8637-4DEB-8C46-0883513D044A}" dt="2026-02-12T08:37:40.264" v="82" actId="1076"/>
          <ac:spMkLst>
            <pc:docMk/>
            <pc:sldMk cId="0" sldId="256"/>
            <ac:spMk id="4" creationId="{DC3C0052-A6C1-1C9C-6AEE-B07C4ED09CD4}"/>
          </ac:spMkLst>
        </pc:spChg>
        <pc:spChg chg="del mod">
          <ac:chgData name="ゆきえ 金子" userId="2d051a0cd453c702" providerId="LiveId" clId="{83EA2CD1-8637-4DEB-8C46-0883513D044A}" dt="2026-02-12T08:28:15.732" v="11"/>
          <ac:spMkLst>
            <pc:docMk/>
            <pc:sldMk cId="0" sldId="256"/>
            <ac:spMk id="8" creationId="{00000000-0000-0000-0000-000000000000}"/>
          </ac:spMkLst>
        </pc:spChg>
        <pc:spChg chg="del mod">
          <ac:chgData name="ゆきえ 金子" userId="2d051a0cd453c702" providerId="LiveId" clId="{83EA2CD1-8637-4DEB-8C46-0883513D044A}" dt="2026-02-12T08:32:24.472" v="29"/>
          <ac:spMkLst>
            <pc:docMk/>
            <pc:sldMk cId="0" sldId="256"/>
            <ac:spMk id="9" creationId="{00000000-0000-0000-0000-000000000000}"/>
          </ac:spMkLst>
        </pc:spChg>
        <pc:spChg chg="mod">
          <ac:chgData name="ゆきえ 金子" userId="2d051a0cd453c702" providerId="LiveId" clId="{83EA2CD1-8637-4DEB-8C46-0883513D044A}" dt="2026-02-12T09:05:55.099" v="219" actId="1076"/>
          <ac:spMkLst>
            <pc:docMk/>
            <pc:sldMk cId="0" sldId="256"/>
            <ac:spMk id="10" creationId="{00000000-0000-0000-0000-000000000000}"/>
          </ac:spMkLst>
        </pc:spChg>
        <pc:picChg chg="add del mod">
          <ac:chgData name="ゆきえ 金子" userId="2d051a0cd453c702" providerId="LiveId" clId="{83EA2CD1-8637-4DEB-8C46-0883513D044A}" dt="2026-02-12T08:35:09.244" v="40" actId="478"/>
          <ac:picMkLst>
            <pc:docMk/>
            <pc:sldMk cId="0" sldId="256"/>
            <ac:picMk id="6" creationId="{EED463BD-A651-07BE-AF3D-EF057E889C65}"/>
          </ac:picMkLst>
        </pc:picChg>
        <pc:picChg chg="add del mod">
          <ac:chgData name="ゆきえ 金子" userId="2d051a0cd453c702" providerId="LiveId" clId="{83EA2CD1-8637-4DEB-8C46-0883513D044A}" dt="2026-02-12T08:35:09.244" v="40" actId="478"/>
          <ac:picMkLst>
            <pc:docMk/>
            <pc:sldMk cId="0" sldId="256"/>
            <ac:picMk id="11" creationId="{B42D885A-1588-4D1A-74E2-72648F2544E9}"/>
          </ac:picMkLst>
        </pc:picChg>
        <pc:picChg chg="add mod ord">
          <ac:chgData name="ゆきえ 金子" userId="2d051a0cd453c702" providerId="LiveId" clId="{83EA2CD1-8637-4DEB-8C46-0883513D044A}" dt="2026-02-12T09:06:00.474" v="221" actId="14100"/>
          <ac:picMkLst>
            <pc:docMk/>
            <pc:sldMk cId="0" sldId="256"/>
            <ac:picMk id="13" creationId="{08C0EB85-06B5-C7E9-5BFE-893A6E30190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357887" y="1301808"/>
            <a:ext cx="6975972" cy="4053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【日　時】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8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月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14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・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28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日、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9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月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11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・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25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日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、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10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月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9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・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30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日、</a:t>
            </a:r>
            <a:endParaRPr lang="en-US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 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　　　　 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11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月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13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・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27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日（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第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2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＆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4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金</a:t>
            </a:r>
            <a:r>
              <a:rPr lang="en-US" b="1" spc="124" dirty="0" err="1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曜日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 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但し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10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月は第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5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週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）　</a:t>
            </a:r>
          </a:p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              1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2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: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30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～1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3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: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45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 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体育室</a:t>
            </a:r>
            <a:endParaRPr lang="en-US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【定　員】18歳以上　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50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人（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抽選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）</a:t>
            </a:r>
          </a:p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【参加費】4,000円（8回分）</a:t>
            </a:r>
          </a:p>
          <a:p>
            <a:pPr>
              <a:lnSpc>
                <a:spcPts val="2907"/>
              </a:lnSpc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【講　師】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千葉　由佳</a:t>
            </a:r>
            <a:endParaRPr lang="en-US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  <a:p>
            <a:pPr>
              <a:lnSpc>
                <a:spcPts val="2907"/>
              </a:lnSpc>
              <a:spcBef>
                <a:spcPct val="0"/>
              </a:spcBef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</a:t>
            </a:r>
            <a:r>
              <a:rPr lang="en-US" b="1" spc="124" dirty="0" err="1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持ち物】ヨガマット又はバスタオル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、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室内履き</a:t>
            </a:r>
            <a:endParaRPr lang="en-US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  <a:p>
            <a:pPr>
              <a:lnSpc>
                <a:spcPts val="2907"/>
              </a:lnSpc>
              <a:spcBef>
                <a:spcPct val="0"/>
              </a:spcBef>
            </a:pP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　            </a:t>
            </a:r>
            <a:r>
              <a:rPr lang="en-US" b="1" spc="124" dirty="0" err="1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汗拭きタオル、飲み物</a:t>
            </a:r>
            <a:endParaRPr lang="en-US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  <a:p>
            <a:pPr>
              <a:lnSpc>
                <a:spcPts val="2907"/>
              </a:lnSpc>
              <a:spcBef>
                <a:spcPct val="0"/>
              </a:spcBef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【申　込】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往復はがき　</a:t>
            </a:r>
            <a:r>
              <a:rPr lang="en-US" altLang="ja-JP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8/1</a:t>
            </a:r>
            <a:r>
              <a:rPr lang="ja-JP" alt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消印有効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　</a:t>
            </a:r>
          </a:p>
          <a:p>
            <a:pPr>
              <a:lnSpc>
                <a:spcPts val="2907"/>
              </a:lnSpc>
              <a:spcBef>
                <a:spcPct val="0"/>
              </a:spcBef>
            </a:pP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【</a:t>
            </a:r>
            <a:r>
              <a:rPr lang="en-US" b="1" spc="124" dirty="0" err="1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問合せ先】白根地区センタ</a:t>
            </a:r>
            <a:r>
              <a:rPr lang="en-US" b="1" spc="124" dirty="0">
                <a:solidFill>
                  <a:srgbClr val="000000"/>
                </a:solidFill>
                <a:latin typeface="セザンヌ Bold"/>
                <a:ea typeface="セザンヌ Bold"/>
                <a:cs typeface="セザンヌ Bold"/>
                <a:sym typeface="セザンヌ Bold"/>
              </a:rPr>
              <a:t>ー ☎953-4428</a:t>
            </a:r>
          </a:p>
          <a:p>
            <a:pPr algn="ctr">
              <a:lnSpc>
                <a:spcPts val="2907"/>
              </a:lnSpc>
              <a:spcBef>
                <a:spcPct val="0"/>
              </a:spcBef>
            </a:pPr>
            <a:endParaRPr lang="en-US" sz="2076" b="1" spc="124" dirty="0">
              <a:solidFill>
                <a:srgbClr val="000000"/>
              </a:solidFill>
              <a:latin typeface="セザンヌ Bold"/>
              <a:ea typeface="セザンヌ Bold"/>
              <a:cs typeface="セザンヌ Bold"/>
              <a:sym typeface="セザンヌ Bold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1BB19-3916-0002-9A8B-079413DE8774}"/>
              </a:ext>
            </a:extLst>
          </p:cNvPr>
          <p:cNvSpPr txBox="1"/>
          <p:nvPr/>
        </p:nvSpPr>
        <p:spPr>
          <a:xfrm>
            <a:off x="494852" y="316017"/>
            <a:ext cx="663854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kumimoji="1" lang="ja-JP" altLang="en-US" sz="3600" b="1" dirty="0">
                <a:ln/>
                <a:solidFill>
                  <a:schemeClr val="accent3"/>
                </a:solidFill>
                <a:latin typeface="セザンヌ Medium" panose="020B0600070205080204" charset="-128"/>
                <a:ea typeface="セザンヌ Medium" panose="020B0600070205080204" charset="-128"/>
              </a:rPr>
              <a:t>シェイプアップヨガ＜全</a:t>
            </a:r>
            <a:r>
              <a:rPr kumimoji="1" lang="en-US" altLang="ja-JP" sz="3600" b="1" dirty="0">
                <a:ln/>
                <a:solidFill>
                  <a:schemeClr val="accent3"/>
                </a:solidFill>
                <a:latin typeface="セザンヌ Medium" panose="020B0600070205080204" charset="-128"/>
                <a:ea typeface="セザンヌ Medium" panose="020B0600070205080204" charset="-128"/>
              </a:rPr>
              <a:t>8</a:t>
            </a:r>
            <a:r>
              <a:rPr kumimoji="1" lang="ja-JP" altLang="en-US" sz="3600" b="1" dirty="0">
                <a:ln/>
                <a:solidFill>
                  <a:schemeClr val="accent3"/>
                </a:solidFill>
                <a:latin typeface="セザンヌ Medium" panose="020B0600070205080204" charset="-128"/>
                <a:ea typeface="セザンヌ Medium" panose="020B0600070205080204" charset="-128"/>
              </a:rPr>
              <a:t>回＞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3C0052-A6C1-1C9C-6AEE-B07C4ED09CD4}"/>
              </a:ext>
            </a:extLst>
          </p:cNvPr>
          <p:cNvSpPr txBox="1"/>
          <p:nvPr/>
        </p:nvSpPr>
        <p:spPr>
          <a:xfrm>
            <a:off x="326137" y="878462"/>
            <a:ext cx="7039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400" kern="100" dirty="0">
                <a:solidFill>
                  <a:srgbClr val="FF0000"/>
                </a:solidFill>
                <a:effectLst/>
                <a:latin typeface="Century" panose="02040604050505020304" pitchFamily="18" charset="0"/>
                <a:ea typeface="UD デジタル 教科書体 N-B" panose="02020700000000000000" pitchFamily="18" charset="-128"/>
                <a:cs typeface="Times New Roman" panose="02020603050405020304" pitchFamily="18" charset="0"/>
              </a:rPr>
              <a:t>ヨガを通して自分の内面を見つめてみましょう。</a:t>
            </a:r>
            <a:endParaRPr lang="ja-JP" altLang="ja-JP" sz="2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25426C2-5BB8-FCA6-A758-EA707CB52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40" y="5493825"/>
            <a:ext cx="6926571" cy="4911498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9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～申し込み方法～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往復はがきの往信面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うら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●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講座名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●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住所　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●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氏名　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●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電話番号　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●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年代を明記し、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返信面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おもて</a:t>
            </a:r>
            <a:r>
              <a:rPr kumimoji="0" lang="en-US" altLang="ja-JP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に、お申込者の郵便番号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住所・氏名をご記入の上、下記送付先まで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お送りください。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6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en-US" sz="13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送付先：往信面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おもて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にご記入ください。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〒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241-0005</a:t>
            </a: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横浜市旭区白根</a:t>
            </a:r>
            <a:r>
              <a:rPr kumimoji="0" lang="en-US" altLang="ja-JP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4-6-1</a:t>
            </a:r>
          </a:p>
          <a:p>
            <a:pPr marL="0" marR="0" lvl="0" indent="0" algn="just" defTabSz="914400" rtl="0" eaLnBrk="0" fontAlgn="base" latinLnBrk="0" hangingPunct="0">
              <a:lnSpc>
                <a:spcPct val="12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白根地区センター　行　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＊定員を超える申込みがあった場合は抽選になります。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＊抽選後、お申込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された方全員に結果を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お知らせ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いたします。</a:t>
            </a:r>
            <a:endParaRPr kumimoji="0" lang="en-US" altLang="ja-JP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お申込後にキャンセルされる場合は早めにご連絡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ください。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＊おひとり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kumimoji="0" lang="ja-JP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通のお申込とさせていただきます。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＊お申込者の変更はできません。</a:t>
            </a:r>
            <a:endParaRPr kumimoji="0" lang="ja-JP" altLang="en-US" sz="12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＊収集した個人情報は講座運営に使用し、その目的以外</a:t>
            </a:r>
          </a:p>
          <a:p>
            <a:pPr marL="0" marR="0" lvl="0" indent="0" algn="just" defTabSz="914400" rtl="0" eaLnBrk="0" fontAlgn="base" latinLnBrk="0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には使用いたしません。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C4DD12A-336E-E513-E109-94CD1AD2A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450" y="5973454"/>
            <a:ext cx="2795905" cy="19761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3606547-8D29-76AB-47EA-72AB2D467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180" y="8228929"/>
            <a:ext cx="2797175" cy="1971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255</Words>
  <Application>Microsoft Office PowerPoint</Application>
  <PresentationFormat>ユーザー設定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セザンヌ Bold</vt:lpstr>
      <vt:lpstr>UD デジタル 教科書体 N-B</vt:lpstr>
      <vt:lpstr>セザンヌ Medium</vt:lpstr>
      <vt:lpstr>Century</vt:lpstr>
      <vt:lpstr>Arial</vt:lpstr>
      <vt:lpstr>Calibri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カラフル 楽しい 町内会 自治会 地域交流 紹介 お知らせ プリント チラシ A4</dc:title>
  <dc:creator>副館長2</dc:creator>
  <cp:lastModifiedBy>ゆきえ 金子</cp:lastModifiedBy>
  <cp:revision>3</cp:revision>
  <dcterms:created xsi:type="dcterms:W3CDTF">2006-08-16T00:00:00Z</dcterms:created>
  <dcterms:modified xsi:type="dcterms:W3CDTF">2026-05-12T06:27:24Z</dcterms:modified>
  <dc:identifier>DAHA_kSGqo0</dc:identifier>
</cp:coreProperties>
</file>