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15138" cy="9947275"/>
  <p:embeddedFontLst>
    <p:embeddedFont>
      <p:font typeface="Century" panose="02040604050505020304" pitchFamily="18" charset="0"/>
      <p:regular r:id="rId3"/>
    </p:embeddedFont>
    <p:embeddedFont>
      <p:font typeface="HGP創英角ﾎﾟｯﾌﾟ体" panose="040B0A00000000000000" pitchFamily="50" charset="-128"/>
      <p:regular r:id="rId4"/>
    </p:embeddedFont>
    <p:embeddedFont>
      <p:font typeface="HGS創英角ﾎﾟｯﾌﾟ体" panose="040B0A00000000000000" pitchFamily="50" charset="-128"/>
      <p:regular r:id="rId5"/>
    </p:embeddedFont>
    <p:embeddedFont>
      <p:font typeface="UD デジタル 教科書体 N-B" panose="02020700000000000000" pitchFamily="18" charset="-128"/>
      <p:bold r:id="rId6"/>
    </p:embeddedFont>
    <p:embeddedFont>
      <p:font typeface="メイリオ" panose="020B0604030504040204" pitchFamily="50" charset="-128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6A2BF7-970D-4014-BE24-424B3C9FAE80}" v="59" dt="2026-02-14T03:06:14.2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316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5" Type="http://schemas.microsoft.com/office/2016/11/relationships/changesInfo" Target="changesInfos/changesInfo1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ゆきえ 金子" userId="2d051a0cd453c702" providerId="LiveId" clId="{2E6B3E86-BF13-4DC8-BEF0-D8AD44162A69}"/>
    <pc:docChg chg="custSel delSld modSld">
      <pc:chgData name="ゆきえ 金子" userId="2d051a0cd453c702" providerId="LiveId" clId="{2E6B3E86-BF13-4DC8-BEF0-D8AD44162A69}" dt="2026-02-11T06:23:36.189" v="141" actId="20577"/>
      <pc:docMkLst>
        <pc:docMk/>
      </pc:docMkLst>
      <pc:sldChg chg="delSp modSp mod">
        <pc:chgData name="ゆきえ 金子" userId="2d051a0cd453c702" providerId="LiveId" clId="{2E6B3E86-BF13-4DC8-BEF0-D8AD44162A69}" dt="2026-02-11T06:23:36.189" v="141" actId="20577"/>
        <pc:sldMkLst>
          <pc:docMk/>
          <pc:sldMk cId="0" sldId="256"/>
        </pc:sldMkLst>
        <pc:spChg chg="mod">
          <ac:chgData name="ゆきえ 金子" userId="2d051a0cd453c702" providerId="LiveId" clId="{2E6B3E86-BF13-4DC8-BEF0-D8AD44162A69}" dt="2026-02-11T06:21:45.654" v="58" actId="1076"/>
          <ac:spMkLst>
            <pc:docMk/>
            <pc:sldMk cId="0" sldId="256"/>
            <ac:spMk id="9" creationId="{00000000-0000-0000-0000-000000000000}"/>
          </ac:spMkLst>
        </pc:spChg>
        <pc:spChg chg="mod">
          <ac:chgData name="ゆきえ 金子" userId="2d051a0cd453c702" providerId="LiveId" clId="{2E6B3E86-BF13-4DC8-BEF0-D8AD44162A69}" dt="2026-02-11T06:23:36.189" v="141" actId="20577"/>
          <ac:spMkLst>
            <pc:docMk/>
            <pc:sldMk cId="0" sldId="256"/>
            <ac:spMk id="10" creationId="{00000000-0000-0000-0000-000000000000}"/>
          </ac:spMkLst>
        </pc:spChg>
        <pc:grpChg chg="mod">
          <ac:chgData name="ゆきえ 金子" userId="2d051a0cd453c702" providerId="LiveId" clId="{2E6B3E86-BF13-4DC8-BEF0-D8AD44162A69}" dt="2026-02-11T06:19:25.627" v="1" actId="14100"/>
          <ac:grpSpMkLst>
            <pc:docMk/>
            <pc:sldMk cId="0" sldId="256"/>
            <ac:grpSpMk id="2" creationId="{00000000-0000-0000-0000-000000000000}"/>
          </ac:grpSpMkLst>
        </pc:grpChg>
        <pc:grpChg chg="del mod">
          <ac:chgData name="ゆきえ 金子" userId="2d051a0cd453c702" providerId="LiveId" clId="{2E6B3E86-BF13-4DC8-BEF0-D8AD44162A69}" dt="2026-02-11T06:21:40.115" v="57" actId="478"/>
          <ac:grpSpMkLst>
            <pc:docMk/>
            <pc:sldMk cId="0" sldId="256"/>
            <ac:grpSpMk id="5" creationId="{00000000-0000-0000-0000-000000000000}"/>
          </ac:grpSpMkLst>
        </pc:grpChg>
      </pc:sldChg>
      <pc:sldChg chg="del">
        <pc:chgData name="ゆきえ 金子" userId="2d051a0cd453c702" providerId="LiveId" clId="{2E6B3E86-BF13-4DC8-BEF0-D8AD44162A69}" dt="2026-02-11T06:19:32.280" v="2" actId="47"/>
        <pc:sldMkLst>
          <pc:docMk/>
          <pc:sldMk cId="0" sldId="257"/>
        </pc:sldMkLst>
      </pc:sldChg>
    </pc:docChg>
  </pc:docChgLst>
  <pc:docChgLst>
    <pc:chgData name="ゆきえ 金子" userId="2d051a0cd453c702" providerId="LiveId" clId="{594FFD49-2AEB-4976-9D91-2B30E491F4DD}"/>
    <pc:docChg chg="custSel modSld">
      <pc:chgData name="ゆきえ 金子" userId="2d051a0cd453c702" providerId="LiveId" clId="{594FFD49-2AEB-4976-9D91-2B30E491F4DD}" dt="2026-02-12T08:25:27.882" v="2"/>
      <pc:docMkLst>
        <pc:docMk/>
      </pc:docMkLst>
      <pc:sldChg chg="delSp modSp mod setBg">
        <pc:chgData name="ゆきえ 金子" userId="2d051a0cd453c702" providerId="LiveId" clId="{594FFD49-2AEB-4976-9D91-2B30E491F4DD}" dt="2026-02-12T08:25:27.882" v="2"/>
        <pc:sldMkLst>
          <pc:docMk/>
          <pc:sldMk cId="0" sldId="256"/>
        </pc:sldMkLst>
        <pc:grpChg chg="del mod">
          <ac:chgData name="ゆきえ 金子" userId="2d051a0cd453c702" providerId="LiveId" clId="{594FFD49-2AEB-4976-9D91-2B30E491F4DD}" dt="2026-02-12T06:00:28.390" v="1" actId="478"/>
          <ac:grpSpMkLst>
            <pc:docMk/>
            <pc:sldMk cId="0" sldId="256"/>
            <ac:grpSpMk id="2" creationId="{00000000-0000-0000-0000-000000000000}"/>
          </ac:grpSpMkLst>
        </pc:grpChg>
      </pc:sldChg>
    </pc:docChg>
  </pc:docChgLst>
  <pc:docChgLst>
    <pc:chgData name="ゆきえ 金子" userId="2d051a0cd453c702" providerId="LiveId" clId="{AC6A2BF7-970D-4014-BE24-424B3C9FAE80}"/>
    <pc:docChg chg="undo custSel modSld">
      <pc:chgData name="ゆきえ 金子" userId="2d051a0cd453c702" providerId="LiveId" clId="{AC6A2BF7-970D-4014-BE24-424B3C9FAE80}" dt="2026-02-14T03:06:14.234" v="792" actId="1076"/>
      <pc:docMkLst>
        <pc:docMk/>
      </pc:docMkLst>
      <pc:sldChg chg="addSp delSp modSp mod">
        <pc:chgData name="ゆきえ 金子" userId="2d051a0cd453c702" providerId="LiveId" clId="{AC6A2BF7-970D-4014-BE24-424B3C9FAE80}" dt="2026-02-14T03:06:14.234" v="792" actId="1076"/>
        <pc:sldMkLst>
          <pc:docMk/>
          <pc:sldMk cId="0" sldId="256"/>
        </pc:sldMkLst>
        <pc:spChg chg="add mod">
          <ac:chgData name="ゆきえ 金子" userId="2d051a0cd453c702" providerId="LiveId" clId="{AC6A2BF7-970D-4014-BE24-424B3C9FAE80}" dt="2026-02-14T03:00:37.104" v="711" actId="1076"/>
          <ac:spMkLst>
            <pc:docMk/>
            <pc:sldMk cId="0" sldId="256"/>
            <ac:spMk id="2" creationId="{5617B5FD-44E3-7650-685F-7925EB32F513}"/>
          </ac:spMkLst>
        </pc:spChg>
        <pc:spChg chg="del mod">
          <ac:chgData name="ゆきえ 金子" userId="2d051a0cd453c702" providerId="LiveId" clId="{AC6A2BF7-970D-4014-BE24-424B3C9FAE80}" dt="2026-02-14T02:34:35.736" v="3" actId="478"/>
          <ac:spMkLst>
            <pc:docMk/>
            <pc:sldMk cId="0" sldId="256"/>
            <ac:spMk id="2" creationId="{D721BB19-3916-0002-9A8B-079413DE8774}"/>
          </ac:spMkLst>
        </pc:spChg>
        <pc:spChg chg="mod">
          <ac:chgData name="ゆきえ 金子" userId="2d051a0cd453c702" providerId="LiveId" clId="{AC6A2BF7-970D-4014-BE24-424B3C9FAE80}" dt="2026-02-14T03:06:14.234" v="792" actId="1076"/>
          <ac:spMkLst>
            <pc:docMk/>
            <pc:sldMk cId="0" sldId="256"/>
            <ac:spMk id="3" creationId="{725426C2-5BB8-FCA6-A758-EA707CB52491}"/>
          </ac:spMkLst>
        </pc:spChg>
        <pc:spChg chg="add mod">
          <ac:chgData name="ゆきえ 金子" userId="2d051a0cd453c702" providerId="LiveId" clId="{AC6A2BF7-970D-4014-BE24-424B3C9FAE80}" dt="2026-02-14T03:01:09.635" v="715" actId="1076"/>
          <ac:spMkLst>
            <pc:docMk/>
            <pc:sldMk cId="0" sldId="256"/>
            <ac:spMk id="4" creationId="{3B4D4DE6-BDF2-95F4-3142-0734B000DC44}"/>
          </ac:spMkLst>
        </pc:spChg>
        <pc:spChg chg="del">
          <ac:chgData name="ゆきえ 金子" userId="2d051a0cd453c702" providerId="LiveId" clId="{AC6A2BF7-970D-4014-BE24-424B3C9FAE80}" dt="2026-02-14T02:34:38.518" v="4" actId="478"/>
          <ac:spMkLst>
            <pc:docMk/>
            <pc:sldMk cId="0" sldId="256"/>
            <ac:spMk id="4" creationId="{DC3C0052-A6C1-1C9C-6AEE-B07C4ED09CD4}"/>
          </ac:spMkLst>
        </pc:spChg>
        <pc:spChg chg="add mod">
          <ac:chgData name="ゆきえ 金子" userId="2d051a0cd453c702" providerId="LiveId" clId="{AC6A2BF7-970D-4014-BE24-424B3C9FAE80}" dt="2026-02-14T03:01:33.391" v="717" actId="1076"/>
          <ac:spMkLst>
            <pc:docMk/>
            <pc:sldMk cId="0" sldId="256"/>
            <ac:spMk id="6" creationId="{B4F3DC82-5AC5-4752-4D23-3344DCC0A97C}"/>
          </ac:spMkLst>
        </pc:spChg>
        <pc:spChg chg="add del mod">
          <ac:chgData name="ゆきえ 金子" userId="2d051a0cd453c702" providerId="LiveId" clId="{AC6A2BF7-970D-4014-BE24-424B3C9FAE80}" dt="2026-02-14T03:00:04.228" v="706" actId="478"/>
          <ac:spMkLst>
            <pc:docMk/>
            <pc:sldMk cId="0" sldId="256"/>
            <ac:spMk id="7" creationId="{225923A2-F26A-AAB2-8969-4DC9607E5295}"/>
          </ac:spMkLst>
        </pc:spChg>
        <pc:spChg chg="add del mod">
          <ac:chgData name="ゆきえ 金子" userId="2d051a0cd453c702" providerId="LiveId" clId="{AC6A2BF7-970D-4014-BE24-424B3C9FAE80}" dt="2026-02-14T03:00:43.524" v="713" actId="478"/>
          <ac:spMkLst>
            <pc:docMk/>
            <pc:sldMk cId="0" sldId="256"/>
            <ac:spMk id="8" creationId="{F6AF4D80-36CB-8479-6F11-5C9C4DB1C76E}"/>
          </ac:spMkLst>
        </pc:spChg>
        <pc:spChg chg="add del mod">
          <ac:chgData name="ゆきえ 金子" userId="2d051a0cd453c702" providerId="LiveId" clId="{AC6A2BF7-970D-4014-BE24-424B3C9FAE80}" dt="2026-02-14T02:36:45.762" v="17" actId="478"/>
          <ac:spMkLst>
            <pc:docMk/>
            <pc:sldMk cId="0" sldId="256"/>
            <ac:spMk id="9" creationId="{0C0759C2-156B-9D45-90B8-E0AEBA0D05C3}"/>
          </ac:spMkLst>
        </pc:spChg>
        <pc:spChg chg="del mod">
          <ac:chgData name="ゆきえ 金子" userId="2d051a0cd453c702" providerId="LiveId" clId="{AC6A2BF7-970D-4014-BE24-424B3C9FAE80}" dt="2026-02-14T02:34:54.106" v="8" actId="478"/>
          <ac:spMkLst>
            <pc:docMk/>
            <pc:sldMk cId="0" sldId="256"/>
            <ac:spMk id="10" creationId="{00000000-0000-0000-0000-000000000000}"/>
          </ac:spMkLst>
        </pc:spChg>
        <pc:spChg chg="add del">
          <ac:chgData name="ゆきえ 金子" userId="2d051a0cd453c702" providerId="LiveId" clId="{AC6A2BF7-970D-4014-BE24-424B3C9FAE80}" dt="2026-02-14T02:36:45.762" v="17" actId="478"/>
          <ac:spMkLst>
            <pc:docMk/>
            <pc:sldMk cId="0" sldId="256"/>
            <ac:spMk id="11" creationId="{A7F3C7EC-D8BC-1E2C-BFDF-0D7320F99634}"/>
          </ac:spMkLst>
        </pc:spChg>
        <pc:spChg chg="add del">
          <ac:chgData name="ゆきえ 金子" userId="2d051a0cd453c702" providerId="LiveId" clId="{AC6A2BF7-970D-4014-BE24-424B3C9FAE80}" dt="2026-02-14T02:36:45.762" v="17" actId="478"/>
          <ac:spMkLst>
            <pc:docMk/>
            <pc:sldMk cId="0" sldId="256"/>
            <ac:spMk id="12" creationId="{FC0913D4-86B1-CEFA-BB11-B50D450CFC29}"/>
          </ac:spMkLst>
        </pc:spChg>
        <pc:spChg chg="add del mod">
          <ac:chgData name="ゆきえ 金子" userId="2d051a0cd453c702" providerId="LiveId" clId="{AC6A2BF7-970D-4014-BE24-424B3C9FAE80}" dt="2026-02-14T03:05:51.220" v="790" actId="2711"/>
          <ac:spMkLst>
            <pc:docMk/>
            <pc:sldMk cId="0" sldId="256"/>
            <ac:spMk id="13" creationId="{61DD00FB-8AFA-DA6F-89D8-2169E5F104AF}"/>
          </ac:spMkLst>
        </pc:spChg>
        <pc:spChg chg="add del mod">
          <ac:chgData name="ゆきえ 金子" userId="2d051a0cd453c702" providerId="LiveId" clId="{AC6A2BF7-970D-4014-BE24-424B3C9FAE80}" dt="2026-02-14T02:46:10.194" v="282"/>
          <ac:spMkLst>
            <pc:docMk/>
            <pc:sldMk cId="0" sldId="256"/>
            <ac:spMk id="14" creationId="{230C0A84-F57D-7386-09BA-43117020B238}"/>
          </ac:spMkLst>
        </pc:spChg>
        <pc:spChg chg="add mod">
          <ac:chgData name="ゆきえ 金子" userId="2d051a0cd453c702" providerId="LiveId" clId="{AC6A2BF7-970D-4014-BE24-424B3C9FAE80}" dt="2026-02-14T02:55:09.647" v="679" actId="20577"/>
          <ac:spMkLst>
            <pc:docMk/>
            <pc:sldMk cId="0" sldId="256"/>
            <ac:spMk id="15" creationId="{3A4BEE43-9EE1-30E9-F9E1-786B84689C40}"/>
          </ac:spMkLst>
        </pc:spChg>
        <pc:spChg chg="add del mod">
          <ac:chgData name="ゆきえ 金子" userId="2d051a0cd453c702" providerId="LiveId" clId="{AC6A2BF7-970D-4014-BE24-424B3C9FAE80}" dt="2026-02-14T02:58:11.153" v="696" actId="478"/>
          <ac:spMkLst>
            <pc:docMk/>
            <pc:sldMk cId="0" sldId="256"/>
            <ac:spMk id="18" creationId="{05ACD1EB-B3E2-7057-13B7-40651E8252FC}"/>
          </ac:spMkLst>
        </pc:spChg>
        <pc:picChg chg="mod">
          <ac:chgData name="ゆきえ 金子" userId="2d051a0cd453c702" providerId="LiveId" clId="{AC6A2BF7-970D-4014-BE24-424B3C9FAE80}" dt="2026-02-14T02:58:35.121" v="705" actId="1076"/>
          <ac:picMkLst>
            <pc:docMk/>
            <pc:sldMk cId="0" sldId="256"/>
            <ac:picMk id="5" creationId="{EC4DD12A-336E-E513-E109-94CD1AD2A3B7}"/>
          </ac:picMkLst>
        </pc:picChg>
        <pc:picChg chg="del">
          <ac:chgData name="ゆきえ 金子" userId="2d051a0cd453c702" providerId="LiveId" clId="{AC6A2BF7-970D-4014-BE24-424B3C9FAE80}" dt="2026-02-14T02:55:28.784" v="681" actId="478"/>
          <ac:picMkLst>
            <pc:docMk/>
            <pc:sldMk cId="0" sldId="256"/>
            <ac:picMk id="6" creationId="{E3606547-8D29-76AB-47EA-72AB2D467969}"/>
          </ac:picMkLst>
        </pc:picChg>
        <pc:picChg chg="add del mod">
          <ac:chgData name="ゆきえ 金子" userId="2d051a0cd453c702" providerId="LiveId" clId="{AC6A2BF7-970D-4014-BE24-424B3C9FAE80}" dt="2026-02-14T03:05:06.940" v="789" actId="478"/>
          <ac:picMkLst>
            <pc:docMk/>
            <pc:sldMk cId="0" sldId="256"/>
            <ac:picMk id="17" creationId="{1DA8D8D0-26CF-71B7-DE4D-2C38283C15E4}"/>
          </ac:picMkLst>
        </pc:picChg>
        <pc:picChg chg="add del mod">
          <ac:chgData name="ゆきえ 金子" userId="2d051a0cd453c702" providerId="LiveId" clId="{AC6A2BF7-970D-4014-BE24-424B3C9FAE80}" dt="2026-02-14T02:35:27.168" v="12" actId="478"/>
          <ac:picMkLst>
            <pc:docMk/>
            <pc:sldMk cId="0" sldId="256"/>
            <ac:picMk id="1027" creationId="{D0614012-8606-50C1-8383-1C3527D59E56}"/>
          </ac:picMkLst>
        </pc:picChg>
        <pc:picChg chg="add del">
          <ac:chgData name="ゆきえ 金子" userId="2d051a0cd453c702" providerId="LiveId" clId="{AC6A2BF7-970D-4014-BE24-424B3C9FAE80}" dt="2026-02-14T02:36:45.762" v="17" actId="478"/>
          <ac:picMkLst>
            <pc:docMk/>
            <pc:sldMk cId="0" sldId="256"/>
            <ac:picMk id="1029" creationId="{C066B57C-5D1C-3EB4-C285-96A2BA25EDE1}"/>
          </ac:picMkLst>
        </pc:picChg>
        <pc:picChg chg="add mod">
          <ac:chgData name="ゆきえ 金子" userId="2d051a0cd453c702" providerId="LiveId" clId="{AC6A2BF7-970D-4014-BE24-424B3C9FAE80}" dt="2026-02-14T03:03:57.352" v="787" actId="1076"/>
          <ac:picMkLst>
            <pc:docMk/>
            <pc:sldMk cId="0" sldId="256"/>
            <ac:picMk id="1029" creationId="{F68FF7F3-E4AA-794B-C118-10D6F1E88D89}"/>
          </ac:picMkLst>
        </pc:picChg>
        <pc:picChg chg="add del mod">
          <ac:chgData name="ゆきえ 金子" userId="2d051a0cd453c702" providerId="LiveId" clId="{AC6A2BF7-970D-4014-BE24-424B3C9FAE80}" dt="2026-02-14T02:37:21.787" v="22" actId="478"/>
          <ac:picMkLst>
            <pc:docMk/>
            <pc:sldMk cId="0" sldId="256"/>
            <ac:picMk id="1032" creationId="{98FEA41B-1EB6-5B3C-E38C-46628B49D519}"/>
          </ac:picMkLst>
        </pc:picChg>
        <pc:picChg chg="add del mod">
          <ac:chgData name="ゆきえ 金子" userId="2d051a0cd453c702" providerId="LiveId" clId="{AC6A2BF7-970D-4014-BE24-424B3C9FAE80}" dt="2026-02-14T03:03:08.419" v="781" actId="478"/>
          <ac:picMkLst>
            <pc:docMk/>
            <pc:sldMk cId="0" sldId="256"/>
            <ac:picMk id="1036" creationId="{DE5DAB2E-081E-A32C-6361-AC3EFC689E9B}"/>
          </ac:picMkLst>
        </pc:picChg>
      </pc:sldChg>
    </pc:docChg>
  </pc:docChgLst>
  <pc:docChgLst>
    <pc:chgData name="ゆきえ 金子" userId="2d051a0cd453c702" providerId="LiveId" clId="{982186CB-1B4E-4206-8EFD-49CAFCC8FD02}"/>
    <pc:docChg chg="custSel modSld">
      <pc:chgData name="ゆきえ 金子" userId="2d051a0cd453c702" providerId="LiveId" clId="{982186CB-1B4E-4206-8EFD-49CAFCC8FD02}" dt="2026-02-12T09:19:41.337" v="304" actId="1076"/>
      <pc:docMkLst>
        <pc:docMk/>
      </pc:docMkLst>
      <pc:sldChg chg="addSp delSp modSp mod">
        <pc:chgData name="ゆきえ 金子" userId="2d051a0cd453c702" providerId="LiveId" clId="{982186CB-1B4E-4206-8EFD-49CAFCC8FD02}" dt="2026-02-12T09:19:41.337" v="304" actId="1076"/>
        <pc:sldMkLst>
          <pc:docMk/>
          <pc:sldMk cId="0" sldId="256"/>
        </pc:sldMkLst>
        <pc:spChg chg="mod">
          <ac:chgData name="ゆきえ 金子" userId="2d051a0cd453c702" providerId="LiveId" clId="{982186CB-1B4E-4206-8EFD-49CAFCC8FD02}" dt="2026-02-12T09:17:56.189" v="280" actId="3062"/>
          <ac:spMkLst>
            <pc:docMk/>
            <pc:sldMk cId="0" sldId="256"/>
            <ac:spMk id="2" creationId="{D721BB19-3916-0002-9A8B-079413DE8774}"/>
          </ac:spMkLst>
        </pc:spChg>
        <pc:spChg chg="add mod">
          <ac:chgData name="ゆきえ 金子" userId="2d051a0cd453c702" providerId="LiveId" clId="{982186CB-1B4E-4206-8EFD-49CAFCC8FD02}" dt="2026-02-12T09:19:20.231" v="301" actId="1076"/>
          <ac:spMkLst>
            <pc:docMk/>
            <pc:sldMk cId="0" sldId="256"/>
            <ac:spMk id="3" creationId="{725426C2-5BB8-FCA6-A758-EA707CB52491}"/>
          </ac:spMkLst>
        </pc:spChg>
        <pc:spChg chg="mod">
          <ac:chgData name="ゆきえ 金子" userId="2d051a0cd453c702" providerId="LiveId" clId="{982186CB-1B4E-4206-8EFD-49CAFCC8FD02}" dt="2026-02-12T09:18:01.006" v="281" actId="1076"/>
          <ac:spMkLst>
            <pc:docMk/>
            <pc:sldMk cId="0" sldId="256"/>
            <ac:spMk id="4" creationId="{DC3C0052-A6C1-1C9C-6AEE-B07C4ED09CD4}"/>
          </ac:spMkLst>
        </pc:spChg>
        <pc:spChg chg="mod">
          <ac:chgData name="ゆきえ 金子" userId="2d051a0cd453c702" providerId="LiveId" clId="{982186CB-1B4E-4206-8EFD-49CAFCC8FD02}" dt="2026-02-12T09:18:10.060" v="283" actId="1076"/>
          <ac:spMkLst>
            <pc:docMk/>
            <pc:sldMk cId="0" sldId="256"/>
            <ac:spMk id="10" creationId="{00000000-0000-0000-0000-000000000000}"/>
          </ac:spMkLst>
        </pc:spChg>
        <pc:picChg chg="add mod">
          <ac:chgData name="ゆきえ 金子" userId="2d051a0cd453c702" providerId="LiveId" clId="{982186CB-1B4E-4206-8EFD-49CAFCC8FD02}" dt="2026-02-12T09:19:23.109" v="302" actId="1076"/>
          <ac:picMkLst>
            <pc:docMk/>
            <pc:sldMk cId="0" sldId="256"/>
            <ac:picMk id="5" creationId="{EC4DD12A-336E-E513-E109-94CD1AD2A3B7}"/>
          </ac:picMkLst>
        </pc:picChg>
        <pc:picChg chg="add mod">
          <ac:chgData name="ゆきえ 金子" userId="2d051a0cd453c702" providerId="LiveId" clId="{982186CB-1B4E-4206-8EFD-49CAFCC8FD02}" dt="2026-02-12T09:19:41.337" v="304" actId="1076"/>
          <ac:picMkLst>
            <pc:docMk/>
            <pc:sldMk cId="0" sldId="256"/>
            <ac:picMk id="6" creationId="{E3606547-8D29-76AB-47EA-72AB2D467969}"/>
          </ac:picMkLst>
        </pc:picChg>
        <pc:picChg chg="del">
          <ac:chgData name="ゆきえ 金子" userId="2d051a0cd453c702" providerId="LiveId" clId="{982186CB-1B4E-4206-8EFD-49CAFCC8FD02}" dt="2026-02-12T09:11:04.327" v="112" actId="478"/>
          <ac:picMkLst>
            <pc:docMk/>
            <pc:sldMk cId="0" sldId="256"/>
            <ac:picMk id="13" creationId="{08C0EB85-06B5-C7E9-5BFE-893A6E301903}"/>
          </ac:picMkLst>
        </pc:picChg>
      </pc:sldChg>
    </pc:docChg>
  </pc:docChgLst>
  <pc:docChgLst>
    <pc:chgData name="ゆきえ 金子" userId="2d051a0cd453c702" providerId="LiveId" clId="{83EA2CD1-8637-4DEB-8C46-0883513D044A}"/>
    <pc:docChg chg="custSel modSld">
      <pc:chgData name="ゆきえ 金子" userId="2d051a0cd453c702" providerId="LiveId" clId="{83EA2CD1-8637-4DEB-8C46-0883513D044A}" dt="2026-02-12T09:06:00.474" v="221" actId="14100"/>
      <pc:docMkLst>
        <pc:docMk/>
      </pc:docMkLst>
      <pc:sldChg chg="addSp delSp modSp mod">
        <pc:chgData name="ゆきえ 金子" userId="2d051a0cd453c702" providerId="LiveId" clId="{83EA2CD1-8637-4DEB-8C46-0883513D044A}" dt="2026-02-12T09:06:00.474" v="221" actId="14100"/>
        <pc:sldMkLst>
          <pc:docMk/>
          <pc:sldMk cId="0" sldId="256"/>
        </pc:sldMkLst>
        <pc:spChg chg="add mod">
          <ac:chgData name="ゆきえ 金子" userId="2d051a0cd453c702" providerId="LiveId" clId="{83EA2CD1-8637-4DEB-8C46-0883513D044A}" dt="2026-02-12T08:37:36.260" v="81" actId="1076"/>
          <ac:spMkLst>
            <pc:docMk/>
            <pc:sldMk cId="0" sldId="256"/>
            <ac:spMk id="2" creationId="{D721BB19-3916-0002-9A8B-079413DE8774}"/>
          </ac:spMkLst>
        </pc:spChg>
        <pc:spChg chg="add mod">
          <ac:chgData name="ゆきえ 金子" userId="2d051a0cd453c702" providerId="LiveId" clId="{83EA2CD1-8637-4DEB-8C46-0883513D044A}" dt="2026-02-12T08:37:40.264" v="82" actId="1076"/>
          <ac:spMkLst>
            <pc:docMk/>
            <pc:sldMk cId="0" sldId="256"/>
            <ac:spMk id="4" creationId="{DC3C0052-A6C1-1C9C-6AEE-B07C4ED09CD4}"/>
          </ac:spMkLst>
        </pc:spChg>
        <pc:spChg chg="del mod">
          <ac:chgData name="ゆきえ 金子" userId="2d051a0cd453c702" providerId="LiveId" clId="{83EA2CD1-8637-4DEB-8C46-0883513D044A}" dt="2026-02-12T08:28:15.732" v="11"/>
          <ac:spMkLst>
            <pc:docMk/>
            <pc:sldMk cId="0" sldId="256"/>
            <ac:spMk id="8" creationId="{00000000-0000-0000-0000-000000000000}"/>
          </ac:spMkLst>
        </pc:spChg>
        <pc:spChg chg="del mod">
          <ac:chgData name="ゆきえ 金子" userId="2d051a0cd453c702" providerId="LiveId" clId="{83EA2CD1-8637-4DEB-8C46-0883513D044A}" dt="2026-02-12T08:32:24.472" v="29"/>
          <ac:spMkLst>
            <pc:docMk/>
            <pc:sldMk cId="0" sldId="256"/>
            <ac:spMk id="9" creationId="{00000000-0000-0000-0000-000000000000}"/>
          </ac:spMkLst>
        </pc:spChg>
        <pc:spChg chg="mod">
          <ac:chgData name="ゆきえ 金子" userId="2d051a0cd453c702" providerId="LiveId" clId="{83EA2CD1-8637-4DEB-8C46-0883513D044A}" dt="2026-02-12T09:05:55.099" v="219" actId="1076"/>
          <ac:spMkLst>
            <pc:docMk/>
            <pc:sldMk cId="0" sldId="256"/>
            <ac:spMk id="10" creationId="{00000000-0000-0000-0000-000000000000}"/>
          </ac:spMkLst>
        </pc:spChg>
        <pc:picChg chg="add del mod">
          <ac:chgData name="ゆきえ 金子" userId="2d051a0cd453c702" providerId="LiveId" clId="{83EA2CD1-8637-4DEB-8C46-0883513D044A}" dt="2026-02-12T08:35:09.244" v="40" actId="478"/>
          <ac:picMkLst>
            <pc:docMk/>
            <pc:sldMk cId="0" sldId="256"/>
            <ac:picMk id="6" creationId="{EED463BD-A651-07BE-AF3D-EF057E889C65}"/>
          </ac:picMkLst>
        </pc:picChg>
        <pc:picChg chg="add del mod">
          <ac:chgData name="ゆきえ 金子" userId="2d051a0cd453c702" providerId="LiveId" clId="{83EA2CD1-8637-4DEB-8C46-0883513D044A}" dt="2026-02-12T08:35:09.244" v="40" actId="478"/>
          <ac:picMkLst>
            <pc:docMk/>
            <pc:sldMk cId="0" sldId="256"/>
            <ac:picMk id="11" creationId="{B42D885A-1588-4D1A-74E2-72648F2544E9}"/>
          </ac:picMkLst>
        </pc:picChg>
        <pc:picChg chg="add mod ord">
          <ac:chgData name="ゆきえ 金子" userId="2d051a0cd453c702" providerId="LiveId" clId="{83EA2CD1-8637-4DEB-8C46-0883513D044A}" dt="2026-02-12T09:06:00.474" v="221" actId="14100"/>
          <ac:picMkLst>
            <pc:docMk/>
            <pc:sldMk cId="0" sldId="256"/>
            <ac:picMk id="13" creationId="{08C0EB85-06B5-C7E9-5BFE-893A6E30190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yto/45850486402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725426C2-5BB8-FCA6-A758-EA707CB52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7" y="5486267"/>
            <a:ext cx="6926571" cy="4911498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9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～申し込み方法～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往復はがきの往信面</a:t>
            </a:r>
            <a:r>
              <a:rPr kumimoji="0" lang="en-US" altLang="ja-JP" sz="13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うら</a:t>
            </a:r>
            <a:r>
              <a:rPr kumimoji="0" lang="en-US" altLang="ja-JP" sz="13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講座名（初級・中級）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住所　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氏名　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電話番号　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●学年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を明記し、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返信面</a:t>
            </a:r>
            <a:r>
              <a:rPr kumimoji="0" lang="en-US" altLang="ja-JP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おもて</a:t>
            </a:r>
            <a:r>
              <a:rPr kumimoji="0" lang="en-US" altLang="ja-JP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に、お申込者の郵便番号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住所・氏名をご記入の上、下記送付先まで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お送りください。</a:t>
            </a:r>
          </a:p>
          <a:p>
            <a:pPr marL="0" marR="0" lvl="0" indent="0" algn="just" defTabSz="914400" rtl="0" eaLnBrk="0" fontAlgn="base" latinLnBrk="0" hangingPunct="0">
              <a:lnSpc>
                <a:spcPct val="6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3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送付先：往信面</a:t>
            </a:r>
            <a:r>
              <a:rPr kumimoji="0" lang="en-US" altLang="ja-JP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おもて</a:t>
            </a:r>
            <a:r>
              <a:rPr kumimoji="0" lang="en-US" altLang="ja-JP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にご記入ください。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　　〒</a:t>
            </a:r>
            <a:r>
              <a:rPr kumimoji="0" lang="en-US" altLang="ja-JP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241-0005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横浜市旭区白根</a:t>
            </a:r>
            <a:r>
              <a:rPr kumimoji="0" lang="en-US" altLang="ja-JP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4-6-1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白根地区センター　行　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＊定員を超える申込みがあった場合は抽選になります。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＊抽選（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25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日頃）後、お申込された方全員に結果を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お知らせいたします。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返信はがきの発送は</a:t>
            </a:r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27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頃を予定しています。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＊お申込後にキャンセルされる場合は早めにご連絡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ください。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＊おひとり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通のお申込とさせていただきます。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＊お申込者の変更はできません。</a:t>
            </a:r>
            <a:endParaRPr kumimoji="0" lang="ja-JP" altLang="en-US" sz="12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＊収集した個人情報は講座運営に使用し、その目的以外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には使用いたしません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。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61DD00FB-8AFA-DA6F-89D8-2169E5F10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13883"/>
            <a:ext cx="755650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219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dirty="0">
              <a:latin typeface="Century" panose="02040604050505020304" pitchFamily="18" charset="0"/>
              <a:ea typeface="UD デジタル 教科書体 N-B" panose="02020700000000000000" pitchFamily="17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　程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】9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10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日・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24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日、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10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8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日・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29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日、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11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12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日・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26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　　　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12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10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日（第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＆第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木曜日　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10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月の第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5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週）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　　　　初級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16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40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～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17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40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中級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18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～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19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　　　　最終日（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12/10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）は発表会のため時間変更あり　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定　員】　</a:t>
            </a:r>
            <a:r>
              <a:rPr lang="ja-JP" altLang="ja-JP" sz="18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小学生　各</a:t>
            </a:r>
            <a:r>
              <a:rPr lang="en-US" altLang="ja-JP" sz="18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15</a:t>
            </a:r>
            <a:r>
              <a:rPr lang="ja-JP" altLang="ja-JP" sz="18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人</a:t>
            </a: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（抽選）</a:t>
            </a:r>
            <a:endParaRPr kumimoji="0" lang="ja-JP" altLang="en-US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参加費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】</a:t>
            </a: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3,500</a:t>
            </a: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円（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7</a:t>
            </a: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回分）</a:t>
            </a:r>
            <a:endParaRPr kumimoji="0" lang="ja-JP" altLang="en-US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講　師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】</a:t>
            </a: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初級：鈴木舞葉　中級：大高みおん</a:t>
            </a:r>
            <a:endParaRPr kumimoji="0" lang="ja-JP" altLang="en-US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持ち物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】</a:t>
            </a: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室内履き・飲み物・汗拭きタオル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申　込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】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    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8</a:t>
            </a:r>
            <a:r>
              <a:rPr lang="ja-JP" altLang="ja-JP" sz="18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sz="18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18</a:t>
            </a:r>
            <a:r>
              <a:rPr lang="ja-JP" altLang="ja-JP" sz="18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日（消印有効）　</a:t>
            </a:r>
            <a:r>
              <a:rPr lang="ja-JP" altLang="ja-JP" sz="1800" u="dbl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往復はがき</a:t>
            </a:r>
            <a:endParaRPr lang="en-US" altLang="ja-JP" sz="1800" u="dbl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ja-JP" sz="18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【問合せ先】　白根地区センター　　☎</a:t>
            </a:r>
            <a:r>
              <a:rPr lang="en-US" altLang="ja-JP" sz="18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953-4428</a:t>
            </a:r>
          </a:p>
        </p:txBody>
      </p:sp>
      <p:sp>
        <p:nvSpPr>
          <p:cNvPr id="15" name="WordArt 11">
            <a:extLst>
              <a:ext uri="{FF2B5EF4-FFF2-40B4-BE49-F238E27FC236}">
                <a16:creationId xmlns:a16="http://schemas.microsoft.com/office/drawing/2014/main" id="{3A4BEE43-9EE1-30E9-F9E1-786B84689C4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85708" y="295635"/>
            <a:ext cx="1438275" cy="4365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ja-JP" altLang="en-US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/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（全</a:t>
            </a:r>
            <a:r>
              <a:rPr lang="en-US" altLang="ja-JP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/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7</a:t>
            </a:r>
            <a:r>
              <a:rPr lang="ja-JP" altLang="en-US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/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回）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DA8D8D0-26CF-71B7-DE4D-2C38283C1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8450" y="3825743"/>
            <a:ext cx="1751183" cy="1545013"/>
          </a:xfrm>
          <a:prstGeom prst="rect">
            <a:avLst/>
          </a:prstGeom>
        </p:spPr>
      </p:pic>
      <p:sp>
        <p:nvSpPr>
          <p:cNvPr id="2" name="WordArt 2">
            <a:extLst>
              <a:ext uri="{FF2B5EF4-FFF2-40B4-BE49-F238E27FC236}">
                <a16:creationId xmlns:a16="http://schemas.microsoft.com/office/drawing/2014/main" id="{5617B5FD-44E3-7650-685F-7925EB32F51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16833" y="764553"/>
            <a:ext cx="5791200" cy="7323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12412"/>
              </a:avLst>
            </a:prstTxWarp>
          </a:bodyPr>
          <a:lstStyle/>
          <a:p>
            <a:pPr algn="ctr" rtl="0">
              <a:buNone/>
            </a:pPr>
            <a:r>
              <a:rPr lang="ja-JP" altLang="en-US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/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ヒップホップダンス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3B4D4DE6-BDF2-95F4-3142-0734B000D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450" y="1496903"/>
            <a:ext cx="2133600" cy="49604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初級・中級</a:t>
            </a:r>
            <a:endParaRPr kumimoji="0" lang="ja-JP" altLang="ja-JP" sz="280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B4F3DC82-5AC5-4752-4D23-3344DCC0A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845" y="2049702"/>
            <a:ext cx="6858000" cy="495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音楽に合わせて、思いっきり自分を表現しよう！</a:t>
            </a:r>
            <a:endParaRPr kumimoji="0" lang="ja-JP" altLang="ja-JP" sz="2400" b="0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A65DAC2-D8A0-2FFB-75AB-8F2BDE0D73D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050" y="5865091"/>
            <a:ext cx="2897660" cy="45176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329</Words>
  <Application>Microsoft Office PowerPoint</Application>
  <PresentationFormat>ユーザー設定</PresentationFormat>
  <Paragraphs>36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Century</vt:lpstr>
      <vt:lpstr>Arial</vt:lpstr>
      <vt:lpstr>Calibri</vt:lpstr>
      <vt:lpstr>HGS創英角ﾎﾟｯﾌﾟ体</vt:lpstr>
      <vt:lpstr>UD デジタル 教科書体 N-B</vt:lpstr>
      <vt:lpstr>HGP創英角ﾎﾟｯﾌﾟ体</vt:lpstr>
      <vt:lpstr>メイリオ</vt:lpstr>
      <vt:lpstr>Office Theme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カラフル 楽しい 町内会 自治会 地域交流 紹介 お知らせ プリント チラシ A4</dc:title>
  <dc:creator>副館長2</dc:creator>
  <cp:lastModifiedBy>ゆきえ 金子</cp:lastModifiedBy>
  <cp:revision>6</cp:revision>
  <cp:lastPrinted>2026-06-11T00:47:40Z</cp:lastPrinted>
  <dcterms:created xsi:type="dcterms:W3CDTF">2006-08-16T00:00:00Z</dcterms:created>
  <dcterms:modified xsi:type="dcterms:W3CDTF">2026-06-11T00:51:46Z</dcterms:modified>
  <dc:identifier>DAHA_kSGqo0</dc:identifier>
</cp:coreProperties>
</file>