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A119-F42A-48F6-B193-D563C962A4AD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0A13-3ED7-4202-9190-8FE076671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60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A119-F42A-48F6-B193-D563C962A4AD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0A13-3ED7-4202-9190-8FE076671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55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A119-F42A-48F6-B193-D563C962A4AD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0A13-3ED7-4202-9190-8FE076671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48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A119-F42A-48F6-B193-D563C962A4AD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0A13-3ED7-4202-9190-8FE076671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40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A119-F42A-48F6-B193-D563C962A4AD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0A13-3ED7-4202-9190-8FE076671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2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A119-F42A-48F6-B193-D563C962A4AD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0A13-3ED7-4202-9190-8FE076671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21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A119-F42A-48F6-B193-D563C962A4AD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0A13-3ED7-4202-9190-8FE076671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5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A119-F42A-48F6-B193-D563C962A4AD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0A13-3ED7-4202-9190-8FE076671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40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A119-F42A-48F6-B193-D563C962A4AD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0A13-3ED7-4202-9190-8FE076671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0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A119-F42A-48F6-B193-D563C962A4AD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0A13-3ED7-4202-9190-8FE076671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03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A119-F42A-48F6-B193-D563C962A4AD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0A13-3ED7-4202-9190-8FE076671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6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A119-F42A-48F6-B193-D563C962A4AD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D0A13-3ED7-4202-9190-8FE076671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7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B109035-4B6D-619F-77C1-8C22C3171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876" y="5931218"/>
            <a:ext cx="4044588" cy="3493634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3B3ED62-4CF3-DA64-1771-100B9851B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875" y="481148"/>
            <a:ext cx="4044588" cy="526433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7FDFE1A-64F0-BD88-889D-860ECFDA6C7B}"/>
              </a:ext>
            </a:extLst>
          </p:cNvPr>
          <p:cNvSpPr txBox="1"/>
          <p:nvPr/>
        </p:nvSpPr>
        <p:spPr>
          <a:xfrm>
            <a:off x="1188718" y="111816"/>
            <a:ext cx="566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香水瓶のフラワーブーケメッセージカード付き</a:t>
            </a:r>
          </a:p>
        </p:txBody>
      </p:sp>
    </p:spTree>
    <p:extLst>
      <p:ext uri="{BB962C8B-B14F-4D97-AF65-F5344CB8AC3E}">
        <p14:creationId xmlns:p14="http://schemas.microsoft.com/office/powerpoint/2010/main" val="1946953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</TotalTime>
  <Words>4</Words>
  <Application>Microsoft Office PowerPoint</Application>
  <PresentationFormat>A4 210 x 297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HGP創英角ﾎﾟｯﾌﾟ体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都岡地区センター０１</dc:creator>
  <cp:lastModifiedBy>都岡地区センター０１</cp:lastModifiedBy>
  <cp:revision>3</cp:revision>
  <dcterms:created xsi:type="dcterms:W3CDTF">2026-01-05T11:20:52Z</dcterms:created>
  <dcterms:modified xsi:type="dcterms:W3CDTF">2026-01-06T05:30:17Z</dcterms:modified>
</cp:coreProperties>
</file>